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b7653ba3994b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c000e25b374681"/>
  </p:sldMasterIdLst>
  <p:sldIdLst>
    <p:sldId xmlns:r="http://schemas.openxmlformats.org/officeDocument/2006/relationships" id="256" r:id="R5c6594fbf36c448b"/>
    <p:sldId xmlns:r="http://schemas.openxmlformats.org/officeDocument/2006/relationships" id="257" r:id="R3f83b622a0dc468b"/>
    <p:sldId xmlns:r="http://schemas.openxmlformats.org/officeDocument/2006/relationships" id="258" r:id="R5869601adb2f4d21"/>
    <p:sldId xmlns:r="http://schemas.openxmlformats.org/officeDocument/2006/relationships" id="259" r:id="Re1245d0e5ba34193"/>
    <p:sldId xmlns:r="http://schemas.openxmlformats.org/officeDocument/2006/relationships" id="260" r:id="R9bfaa97834804c7e"/>
    <p:sldId xmlns:r="http://schemas.openxmlformats.org/officeDocument/2006/relationships" id="261" r:id="Re82be7301d7d4eb2"/>
    <p:sldId xmlns:r="http://schemas.openxmlformats.org/officeDocument/2006/relationships" id="262" r:id="Rab09b94de2be47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c000e25b374681" /><Relationship Type="http://schemas.openxmlformats.org/officeDocument/2006/relationships/slide" Target="/ppt/slides/slide1.xml" Id="R5c6594fbf36c448b" /><Relationship Type="http://schemas.openxmlformats.org/officeDocument/2006/relationships/slide" Target="/ppt/slides/slide2.xml" Id="R3f83b622a0dc468b" /><Relationship Type="http://schemas.openxmlformats.org/officeDocument/2006/relationships/slide" Target="/ppt/slides/slide3.xml" Id="R5869601adb2f4d21" /><Relationship Type="http://schemas.openxmlformats.org/officeDocument/2006/relationships/slide" Target="/ppt/slides/slide4.xml" Id="Re1245d0e5ba34193" /><Relationship Type="http://schemas.openxmlformats.org/officeDocument/2006/relationships/slide" Target="/ppt/slides/slide5.xml" Id="R9bfaa97834804c7e" /><Relationship Type="http://schemas.openxmlformats.org/officeDocument/2006/relationships/slide" Target="/ppt/slides/slide6.xml" Id="Re82be7301d7d4eb2" /><Relationship Type="http://schemas.openxmlformats.org/officeDocument/2006/relationships/slide" Target="/ppt/slides/slide7.xml" Id="Rab09b94de2be47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fe74a0f58940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6b8a54d844a4a" /><Relationship Type="http://schemas.openxmlformats.org/officeDocument/2006/relationships/theme" Target="/ppt/slideMasters/theme/theme1.xml" Id="R7d8f0a3945454b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d6b8a54d844a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ab41a600146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39af4c1f244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4f8182c044c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d1162457d45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eb96c8b2b49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84be398064f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67654f70847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GRAVIS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GRAVIS HOLDING AS ble etablert [år] og holder til i Øvre 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7 038 289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137 411 330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138 257 345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GRAVDAL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Åstveit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5106 Øvre 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989 247 263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GRAVIS HOLDING AS</a:t>
            </a:r>
          </a:p>
        </p:txBody>
      </p:sp>
    </p:spTree>
  </p:cSld>
  <p:clrMapOvr>
    <a:masterClrMapping xmlns:a="http://schemas.openxmlformats.org/drawingml/2006/main"/>
  </p:clrMapOvr>
</p:sld>
</file>