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762266e9e46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2d8e9d10e4095"/>
  </p:sldMasterIdLst>
  <p:sldIdLst>
    <p:sldId xmlns:r="http://schemas.openxmlformats.org/officeDocument/2006/relationships" id="256" r:id="R8bd2661e754146a3"/>
    <p:sldId xmlns:r="http://schemas.openxmlformats.org/officeDocument/2006/relationships" id="257" r:id="Rc957288657e0463b"/>
    <p:sldId xmlns:r="http://schemas.openxmlformats.org/officeDocument/2006/relationships" id="258" r:id="R3d4fae24d4374a47"/>
    <p:sldId xmlns:r="http://schemas.openxmlformats.org/officeDocument/2006/relationships" id="259" r:id="R529cc6fef928404c"/>
    <p:sldId xmlns:r="http://schemas.openxmlformats.org/officeDocument/2006/relationships" id="260" r:id="R122e6d49ba7f4aff"/>
    <p:sldId xmlns:r="http://schemas.openxmlformats.org/officeDocument/2006/relationships" id="261" r:id="R0881c823c8db4aa4"/>
    <p:sldId xmlns:r="http://schemas.openxmlformats.org/officeDocument/2006/relationships" id="262" r:id="Rda231b4e7b15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2d8e9d10e4095" /><Relationship Type="http://schemas.openxmlformats.org/officeDocument/2006/relationships/slide" Target="/ppt/slides/slide1.xml" Id="R8bd2661e754146a3" /><Relationship Type="http://schemas.openxmlformats.org/officeDocument/2006/relationships/slide" Target="/ppt/slides/slide2.xml" Id="Rc957288657e0463b" /><Relationship Type="http://schemas.openxmlformats.org/officeDocument/2006/relationships/slide" Target="/ppt/slides/slide3.xml" Id="R3d4fae24d4374a47" /><Relationship Type="http://schemas.openxmlformats.org/officeDocument/2006/relationships/slide" Target="/ppt/slides/slide4.xml" Id="R529cc6fef928404c" /><Relationship Type="http://schemas.openxmlformats.org/officeDocument/2006/relationships/slide" Target="/ppt/slides/slide5.xml" Id="R122e6d49ba7f4aff" /><Relationship Type="http://schemas.openxmlformats.org/officeDocument/2006/relationships/slide" Target="/ppt/slides/slide6.xml" Id="R0881c823c8db4aa4" /><Relationship Type="http://schemas.openxmlformats.org/officeDocument/2006/relationships/slide" Target="/ppt/slides/slide7.xml" Id="Rda231b4e7b15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2bc06d28f4b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c714e9b9f4f14" /><Relationship Type="http://schemas.openxmlformats.org/officeDocument/2006/relationships/theme" Target="/ppt/slideMasters/theme/theme1.xml" Id="R25c37cc3133a4b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5c714e9b9f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01f591c03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cda2b2ecd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8372437cd41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8f693e895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cc71e1a8844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dcb0cf76d49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d23c8d7b942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AEK INVEST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25 700 117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28 372 125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EEK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Lienveien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3678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