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71d7f0d62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d61780e6d4a41"/>
  </p:sldMasterIdLst>
  <p:sldIdLst>
    <p:sldId xmlns:r="http://schemas.openxmlformats.org/officeDocument/2006/relationships" id="256" r:id="Rb9bdf6670d824750"/>
    <p:sldId xmlns:r="http://schemas.openxmlformats.org/officeDocument/2006/relationships" id="257" r:id="Rd1357dc957764222"/>
    <p:sldId xmlns:r="http://schemas.openxmlformats.org/officeDocument/2006/relationships" id="258" r:id="Rdfbaeb36f7134244"/>
    <p:sldId xmlns:r="http://schemas.openxmlformats.org/officeDocument/2006/relationships" id="259" r:id="R0e158beac9e74ed3"/>
    <p:sldId xmlns:r="http://schemas.openxmlformats.org/officeDocument/2006/relationships" id="260" r:id="R57544271dd2e499f"/>
    <p:sldId xmlns:r="http://schemas.openxmlformats.org/officeDocument/2006/relationships" id="261" r:id="R5033bbfbb4f4448b"/>
    <p:sldId xmlns:r="http://schemas.openxmlformats.org/officeDocument/2006/relationships" id="262" r:id="Rf58d4a2ae2e9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d61780e6d4a41" /><Relationship Type="http://schemas.openxmlformats.org/officeDocument/2006/relationships/slide" Target="/ppt/slides/slide1.xml" Id="Rb9bdf6670d824750" /><Relationship Type="http://schemas.openxmlformats.org/officeDocument/2006/relationships/slide" Target="/ppt/slides/slide2.xml" Id="Rd1357dc957764222" /><Relationship Type="http://schemas.openxmlformats.org/officeDocument/2006/relationships/slide" Target="/ppt/slides/slide3.xml" Id="Rdfbaeb36f7134244" /><Relationship Type="http://schemas.openxmlformats.org/officeDocument/2006/relationships/slide" Target="/ppt/slides/slide4.xml" Id="R0e158beac9e74ed3" /><Relationship Type="http://schemas.openxmlformats.org/officeDocument/2006/relationships/slide" Target="/ppt/slides/slide5.xml" Id="R57544271dd2e499f" /><Relationship Type="http://schemas.openxmlformats.org/officeDocument/2006/relationships/slide" Target="/ppt/slides/slide6.xml" Id="R5033bbfbb4f4448b" /><Relationship Type="http://schemas.openxmlformats.org/officeDocument/2006/relationships/slide" Target="/ppt/slides/slide7.xml" Id="Rf58d4a2ae2e9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030418a26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75e3427464777" /><Relationship Type="http://schemas.openxmlformats.org/officeDocument/2006/relationships/theme" Target="/ppt/slideMasters/theme/theme1.xml" Id="R473775923b97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75e342746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8306e39a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41d2bed0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3b2e6cf38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cd815d130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5a30edb6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314466dd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3fb0ec11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