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5c9a1b3bc43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06c69567e94313"/>
  </p:sldMasterIdLst>
  <p:sldIdLst>
    <p:sldId xmlns:r="http://schemas.openxmlformats.org/officeDocument/2006/relationships" id="256" r:id="R5f959f8dc083464c"/>
    <p:sldId xmlns:r="http://schemas.openxmlformats.org/officeDocument/2006/relationships" id="257" r:id="Rc1932fdeaef54671"/>
    <p:sldId xmlns:r="http://schemas.openxmlformats.org/officeDocument/2006/relationships" id="258" r:id="R6bf3348604424623"/>
    <p:sldId xmlns:r="http://schemas.openxmlformats.org/officeDocument/2006/relationships" id="259" r:id="R7f1298f772eb4e8d"/>
    <p:sldId xmlns:r="http://schemas.openxmlformats.org/officeDocument/2006/relationships" id="260" r:id="Red33d6614fc541f5"/>
    <p:sldId xmlns:r="http://schemas.openxmlformats.org/officeDocument/2006/relationships" id="261" r:id="Ree981db3d9624be4"/>
    <p:sldId xmlns:r="http://schemas.openxmlformats.org/officeDocument/2006/relationships" id="262" r:id="R1e9fc8ad4b0445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6c69567e94313" /><Relationship Type="http://schemas.openxmlformats.org/officeDocument/2006/relationships/slide" Target="/ppt/slides/slide1.xml" Id="R5f959f8dc083464c" /><Relationship Type="http://schemas.openxmlformats.org/officeDocument/2006/relationships/slide" Target="/ppt/slides/slide2.xml" Id="Rc1932fdeaef54671" /><Relationship Type="http://schemas.openxmlformats.org/officeDocument/2006/relationships/slide" Target="/ppt/slides/slide3.xml" Id="R6bf3348604424623" /><Relationship Type="http://schemas.openxmlformats.org/officeDocument/2006/relationships/slide" Target="/ppt/slides/slide4.xml" Id="R7f1298f772eb4e8d" /><Relationship Type="http://schemas.openxmlformats.org/officeDocument/2006/relationships/slide" Target="/ppt/slides/slide5.xml" Id="Red33d6614fc541f5" /><Relationship Type="http://schemas.openxmlformats.org/officeDocument/2006/relationships/slide" Target="/ppt/slides/slide6.xml" Id="Ree981db3d9624be4" /><Relationship Type="http://schemas.openxmlformats.org/officeDocument/2006/relationships/slide" Target="/ppt/slides/slide7.xml" Id="R1e9fc8ad4b0445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fb33bf6be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1667b678b41c1" /><Relationship Type="http://schemas.openxmlformats.org/officeDocument/2006/relationships/theme" Target="/ppt/slideMasters/theme/theme1.xml" Id="Ra76338a135fc4d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1667b678b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1dfe476d45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845683eb744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af87f3da3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813de1bd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e4b53ca3744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8f1e913b4f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10a5aa91d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KRONENGRUPPEN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KRONENGRUPPEN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10 227 830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−106 811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13 149 539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69 565 092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210 668 835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STEINSVÅG HELMER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Lutsiveien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www.kronenhotels.no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KRONENGRUPPEN AS</a:t>
            </a:r>
          </a:p>
        </p:txBody>
      </p:sp>
    </p:spTree>
  </p:cSld>
  <p:clrMapOvr>
    <a:masterClrMapping xmlns:a="http://schemas.openxmlformats.org/drawingml/2006/main"/>
  </p:clrMapOvr>
</p:sld>
</file>