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23c0489d2340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b9ecaa80144c12"/>
  </p:sldMasterIdLst>
  <p:sldIdLst>
    <p:sldId xmlns:r="http://schemas.openxmlformats.org/officeDocument/2006/relationships" id="256" r:id="R1e91e6cf8d994160"/>
    <p:sldId xmlns:r="http://schemas.openxmlformats.org/officeDocument/2006/relationships" id="257" r:id="R079734ef939747fe"/>
    <p:sldId xmlns:r="http://schemas.openxmlformats.org/officeDocument/2006/relationships" id="258" r:id="R70786748c6ec4fe8"/>
    <p:sldId xmlns:r="http://schemas.openxmlformats.org/officeDocument/2006/relationships" id="259" r:id="R8e5ce49f417a4890"/>
    <p:sldId xmlns:r="http://schemas.openxmlformats.org/officeDocument/2006/relationships" id="260" r:id="R411b97b4699843bf"/>
    <p:sldId xmlns:r="http://schemas.openxmlformats.org/officeDocument/2006/relationships" id="261" r:id="R1cc15cf8acc94ff7"/>
    <p:sldId xmlns:r="http://schemas.openxmlformats.org/officeDocument/2006/relationships" id="262" r:id="R665cff91e55b43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b9ecaa80144c12" /><Relationship Type="http://schemas.openxmlformats.org/officeDocument/2006/relationships/slide" Target="/ppt/slides/slide1.xml" Id="R1e91e6cf8d994160" /><Relationship Type="http://schemas.openxmlformats.org/officeDocument/2006/relationships/slide" Target="/ppt/slides/slide2.xml" Id="R079734ef939747fe" /><Relationship Type="http://schemas.openxmlformats.org/officeDocument/2006/relationships/slide" Target="/ppt/slides/slide3.xml" Id="R70786748c6ec4fe8" /><Relationship Type="http://schemas.openxmlformats.org/officeDocument/2006/relationships/slide" Target="/ppt/slides/slide4.xml" Id="R8e5ce49f417a4890" /><Relationship Type="http://schemas.openxmlformats.org/officeDocument/2006/relationships/slide" Target="/ppt/slides/slide5.xml" Id="R411b97b4699843bf" /><Relationship Type="http://schemas.openxmlformats.org/officeDocument/2006/relationships/slide" Target="/ppt/slides/slide6.xml" Id="R1cc15cf8acc94ff7" /><Relationship Type="http://schemas.openxmlformats.org/officeDocument/2006/relationships/slide" Target="/ppt/slides/slide7.xml" Id="R665cff91e55b43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3eba73332f44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b8fc827624dc5" /><Relationship Type="http://schemas.openxmlformats.org/officeDocument/2006/relationships/theme" Target="/ppt/slideMasters/theme/theme1.xml" Id="R653f1d5492b04b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bb8fc827624d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b4096ac7047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fd8a7b0564a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352d90b1e4e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0c5af1ea444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bb3aecb2243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48a7cb6434a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69fe4fff34f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MARIANNE-LUND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MARIANNE-LUND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2 375 337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2 601 347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Dvergsneslia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