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820df8969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df396cdcb4d20"/>
  </p:sldMasterIdLst>
  <p:sldIdLst>
    <p:sldId xmlns:r="http://schemas.openxmlformats.org/officeDocument/2006/relationships" id="256" r:id="R13ae1bada40b4589"/>
    <p:sldId xmlns:r="http://schemas.openxmlformats.org/officeDocument/2006/relationships" id="257" r:id="Re4fbd1eaffcf4079"/>
    <p:sldId xmlns:r="http://schemas.openxmlformats.org/officeDocument/2006/relationships" id="258" r:id="Ree8be37c13734689"/>
    <p:sldId xmlns:r="http://schemas.openxmlformats.org/officeDocument/2006/relationships" id="259" r:id="Rcf15949919354e51"/>
    <p:sldId xmlns:r="http://schemas.openxmlformats.org/officeDocument/2006/relationships" id="260" r:id="R04bef554fcec4e32"/>
    <p:sldId xmlns:r="http://schemas.openxmlformats.org/officeDocument/2006/relationships" id="261" r:id="Raed2e033cb0a40fc"/>
    <p:sldId xmlns:r="http://schemas.openxmlformats.org/officeDocument/2006/relationships" id="262" r:id="R2a754535c6d6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df396cdcb4d20" /><Relationship Type="http://schemas.openxmlformats.org/officeDocument/2006/relationships/slide" Target="/ppt/slides/slide1.xml" Id="R13ae1bada40b4589" /><Relationship Type="http://schemas.openxmlformats.org/officeDocument/2006/relationships/slide" Target="/ppt/slides/slide2.xml" Id="Re4fbd1eaffcf4079" /><Relationship Type="http://schemas.openxmlformats.org/officeDocument/2006/relationships/slide" Target="/ppt/slides/slide3.xml" Id="Ree8be37c13734689" /><Relationship Type="http://schemas.openxmlformats.org/officeDocument/2006/relationships/slide" Target="/ppt/slides/slide4.xml" Id="Rcf15949919354e51" /><Relationship Type="http://schemas.openxmlformats.org/officeDocument/2006/relationships/slide" Target="/ppt/slides/slide5.xml" Id="R04bef554fcec4e32" /><Relationship Type="http://schemas.openxmlformats.org/officeDocument/2006/relationships/slide" Target="/ppt/slides/slide6.xml" Id="Raed2e033cb0a40fc" /><Relationship Type="http://schemas.openxmlformats.org/officeDocument/2006/relationships/slide" Target="/ppt/slides/slide7.xml" Id="R2a754535c6d6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f69af75f0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00351cad4d17" /><Relationship Type="http://schemas.openxmlformats.org/officeDocument/2006/relationships/theme" Target="/ppt/slideMasters/theme/theme1.xml" Id="Rb46c02db3277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a00351cad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54a39156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794cb0b15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ae2751e9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2b3468b0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1f120369f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57a0c652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6831108d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KATHENES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KATHENES HOLDING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 KATHENES STØLE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KATHENES HOLDING AS</a:t>
            </a:r>
          </a:p>
        </p:txBody>
      </p:sp>
    </p:spTree>
  </p:cSld>
  <p:clrMapOvr>
    <a:masterClrMapping xmlns:a="http://schemas.openxmlformats.org/drawingml/2006/main"/>
  </p:clrMapOvr>
</p:sld>
</file>