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983a11e7c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b164949b140b1"/>
  </p:sldMasterIdLst>
  <p:sldIdLst>
    <p:sldId xmlns:r="http://schemas.openxmlformats.org/officeDocument/2006/relationships" id="256" r:id="R4623ca1b13d54d5d"/>
    <p:sldId xmlns:r="http://schemas.openxmlformats.org/officeDocument/2006/relationships" id="257" r:id="R875dbef38f7746b8"/>
    <p:sldId xmlns:r="http://schemas.openxmlformats.org/officeDocument/2006/relationships" id="258" r:id="R701a34fbafc74cf3"/>
    <p:sldId xmlns:r="http://schemas.openxmlformats.org/officeDocument/2006/relationships" id="259" r:id="Rb59f072783a4406c"/>
    <p:sldId xmlns:r="http://schemas.openxmlformats.org/officeDocument/2006/relationships" id="260" r:id="R4f26826507df4904"/>
    <p:sldId xmlns:r="http://schemas.openxmlformats.org/officeDocument/2006/relationships" id="261" r:id="R5db620e7dcfc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164949b140b1" /><Relationship Type="http://schemas.openxmlformats.org/officeDocument/2006/relationships/slide" Target="/ppt/slides/slide1.xml" Id="R4623ca1b13d54d5d" /><Relationship Type="http://schemas.openxmlformats.org/officeDocument/2006/relationships/slide" Target="/ppt/slides/slide2.xml" Id="R875dbef38f7746b8" /><Relationship Type="http://schemas.openxmlformats.org/officeDocument/2006/relationships/slide" Target="/ppt/slides/slide3.xml" Id="R701a34fbafc74cf3" /><Relationship Type="http://schemas.openxmlformats.org/officeDocument/2006/relationships/slide" Target="/ppt/slides/slide4.xml" Id="Rb59f072783a4406c" /><Relationship Type="http://schemas.openxmlformats.org/officeDocument/2006/relationships/slide" Target="/ppt/slides/slide5.xml" Id="R4f26826507df4904" /><Relationship Type="http://schemas.openxmlformats.org/officeDocument/2006/relationships/slide" Target="/ppt/slides/slide6.xml" Id="R5db620e7dcfc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e1f585464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bfe58e7c4bf2" /><Relationship Type="http://schemas.openxmlformats.org/officeDocument/2006/relationships/theme" Target="/ppt/slideMasters/theme/theme1.xml" Id="R71fb4049a425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abfe58e7c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f78535ef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96375508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c9a498da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d2f0a125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e8c41fdd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f439704f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