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949fa01e7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c6a24cdc4240a9"/>
  </p:sldMasterIdLst>
  <p:sldIdLst>
    <p:sldId xmlns:r="http://schemas.openxmlformats.org/officeDocument/2006/relationships" id="256" r:id="Rec7ee4e881084d97"/>
    <p:sldId xmlns:r="http://schemas.openxmlformats.org/officeDocument/2006/relationships" id="257" r:id="R7da71a6aafdf407a"/>
    <p:sldId xmlns:r="http://schemas.openxmlformats.org/officeDocument/2006/relationships" id="258" r:id="R5ab50625557c45e6"/>
    <p:sldId xmlns:r="http://schemas.openxmlformats.org/officeDocument/2006/relationships" id="259" r:id="R216baa4d796b448b"/>
    <p:sldId xmlns:r="http://schemas.openxmlformats.org/officeDocument/2006/relationships" id="260" r:id="Rd379bcc60b794498"/>
    <p:sldId xmlns:r="http://schemas.openxmlformats.org/officeDocument/2006/relationships" id="261" r:id="Rda0cd5ae79af4dc3"/>
    <p:sldId xmlns:r="http://schemas.openxmlformats.org/officeDocument/2006/relationships" id="262" r:id="R8c393b2cde8a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6a24cdc4240a9" /><Relationship Type="http://schemas.openxmlformats.org/officeDocument/2006/relationships/slide" Target="/ppt/slides/slide1.xml" Id="Rec7ee4e881084d97" /><Relationship Type="http://schemas.openxmlformats.org/officeDocument/2006/relationships/slide" Target="/ppt/slides/slide2.xml" Id="R7da71a6aafdf407a" /><Relationship Type="http://schemas.openxmlformats.org/officeDocument/2006/relationships/slide" Target="/ppt/slides/slide3.xml" Id="R5ab50625557c45e6" /><Relationship Type="http://schemas.openxmlformats.org/officeDocument/2006/relationships/slide" Target="/ppt/slides/slide4.xml" Id="R216baa4d796b448b" /><Relationship Type="http://schemas.openxmlformats.org/officeDocument/2006/relationships/slide" Target="/ppt/slides/slide5.xml" Id="Rd379bcc60b794498" /><Relationship Type="http://schemas.openxmlformats.org/officeDocument/2006/relationships/slide" Target="/ppt/slides/slide6.xml" Id="Rda0cd5ae79af4dc3" /><Relationship Type="http://schemas.openxmlformats.org/officeDocument/2006/relationships/slide" Target="/ppt/slides/slide7.xml" Id="R8c393b2cde8a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2ce43f016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76c919557485a" /><Relationship Type="http://schemas.openxmlformats.org/officeDocument/2006/relationships/theme" Target="/ppt/slideMasters/theme/theme1.xml" Id="Rf4da8cc69c41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76c919557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85d2182e2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78dc300eb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3c86687e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b3cf64221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b59261c32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fea9018e9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d6fe06a59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 HOLDING AS</a:t>
            </a:r>
          </a:p>
        </p:txBody>
      </p:sp>
    </p:spTree>
  </p:cSld>
  <p:clrMapOvr>
    <a:masterClrMapping xmlns:a="http://schemas.openxmlformats.org/drawingml/2006/main"/>
  </p:clrMapOvr>
</p:sld>
</file>