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65bc65488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021d0049d4447"/>
  </p:sldMasterIdLst>
  <p:sldIdLst>
    <p:sldId xmlns:r="http://schemas.openxmlformats.org/officeDocument/2006/relationships" id="256" r:id="R2aaa1e4dc164432b"/>
    <p:sldId xmlns:r="http://schemas.openxmlformats.org/officeDocument/2006/relationships" id="257" r:id="Rbcd7296fc0c74955"/>
    <p:sldId xmlns:r="http://schemas.openxmlformats.org/officeDocument/2006/relationships" id="258" r:id="R04ec0e06776745f8"/>
    <p:sldId xmlns:r="http://schemas.openxmlformats.org/officeDocument/2006/relationships" id="259" r:id="Rf2aea319a43d44ee"/>
    <p:sldId xmlns:r="http://schemas.openxmlformats.org/officeDocument/2006/relationships" id="260" r:id="Rfed04b8c777c4748"/>
    <p:sldId xmlns:r="http://schemas.openxmlformats.org/officeDocument/2006/relationships" id="261" r:id="Ra89ca14d8f5b472e"/>
    <p:sldId xmlns:r="http://schemas.openxmlformats.org/officeDocument/2006/relationships" id="262" r:id="Re4f825626853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021d0049d4447" /><Relationship Type="http://schemas.openxmlformats.org/officeDocument/2006/relationships/slide" Target="/ppt/slides/slide1.xml" Id="R2aaa1e4dc164432b" /><Relationship Type="http://schemas.openxmlformats.org/officeDocument/2006/relationships/slide" Target="/ppt/slides/slide2.xml" Id="Rbcd7296fc0c74955" /><Relationship Type="http://schemas.openxmlformats.org/officeDocument/2006/relationships/slide" Target="/ppt/slides/slide3.xml" Id="R04ec0e06776745f8" /><Relationship Type="http://schemas.openxmlformats.org/officeDocument/2006/relationships/slide" Target="/ppt/slides/slide4.xml" Id="Rf2aea319a43d44ee" /><Relationship Type="http://schemas.openxmlformats.org/officeDocument/2006/relationships/slide" Target="/ppt/slides/slide5.xml" Id="Rfed04b8c777c4748" /><Relationship Type="http://schemas.openxmlformats.org/officeDocument/2006/relationships/slide" Target="/ppt/slides/slide6.xml" Id="Ra89ca14d8f5b472e" /><Relationship Type="http://schemas.openxmlformats.org/officeDocument/2006/relationships/slide" Target="/ppt/slides/slide7.xml" Id="Re4f825626853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8b740da95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73954281437d" /><Relationship Type="http://schemas.openxmlformats.org/officeDocument/2006/relationships/theme" Target="/ppt/slideMasters/theme/theme1.xml" Id="R5ff17a041504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273954281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5fd951caa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b1671f45f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2377647f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9014d74e8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8bb5ad5ff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91f7e70a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9b9a0f283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M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25 172 223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25 493 881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MARTIN AASE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Olabakken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 AASE HOLDING AS</a:t>
            </a:r>
          </a:p>
        </p:txBody>
      </p:sp>
    </p:spTree>
  </p:cSld>
  <p:clrMapOvr>
    <a:masterClrMapping xmlns:a="http://schemas.openxmlformats.org/drawingml/2006/main"/>
  </p:clrMapOvr>
</p:sld>
</file>