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be7c89abec4f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b7048ff65a4d05"/>
  </p:sldMasterIdLst>
  <p:sldIdLst>
    <p:sldId xmlns:r="http://schemas.openxmlformats.org/officeDocument/2006/relationships" id="256" r:id="R47a9415f2f204b5b"/>
    <p:sldId xmlns:r="http://schemas.openxmlformats.org/officeDocument/2006/relationships" id="257" r:id="R659cff484be3499f"/>
    <p:sldId xmlns:r="http://schemas.openxmlformats.org/officeDocument/2006/relationships" id="258" r:id="R206f27591c554c62"/>
    <p:sldId xmlns:r="http://schemas.openxmlformats.org/officeDocument/2006/relationships" id="259" r:id="R340f7010c6764452"/>
    <p:sldId xmlns:r="http://schemas.openxmlformats.org/officeDocument/2006/relationships" id="260" r:id="R6d78d1ddc8984756"/>
    <p:sldId xmlns:r="http://schemas.openxmlformats.org/officeDocument/2006/relationships" id="261" r:id="Ra39fe7ca83a94cdc"/>
    <p:sldId xmlns:r="http://schemas.openxmlformats.org/officeDocument/2006/relationships" id="262" r:id="R00be67023c0349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7048ff65a4d05" /><Relationship Type="http://schemas.openxmlformats.org/officeDocument/2006/relationships/slide" Target="/ppt/slides/slide1.xml" Id="R47a9415f2f204b5b" /><Relationship Type="http://schemas.openxmlformats.org/officeDocument/2006/relationships/slide" Target="/ppt/slides/slide2.xml" Id="R659cff484be3499f" /><Relationship Type="http://schemas.openxmlformats.org/officeDocument/2006/relationships/slide" Target="/ppt/slides/slide3.xml" Id="R206f27591c554c62" /><Relationship Type="http://schemas.openxmlformats.org/officeDocument/2006/relationships/slide" Target="/ppt/slides/slide4.xml" Id="R340f7010c6764452" /><Relationship Type="http://schemas.openxmlformats.org/officeDocument/2006/relationships/slide" Target="/ppt/slides/slide5.xml" Id="R6d78d1ddc8984756" /><Relationship Type="http://schemas.openxmlformats.org/officeDocument/2006/relationships/slide" Target="/ppt/slides/slide6.xml" Id="Ra39fe7ca83a94cdc" /><Relationship Type="http://schemas.openxmlformats.org/officeDocument/2006/relationships/slide" Target="/ppt/slides/slide7.xml" Id="R00be67023c0349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d7dad5b7774b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9e1500c334c7b" /><Relationship Type="http://schemas.openxmlformats.org/officeDocument/2006/relationships/theme" Target="/ppt/slideMasters/theme/theme1.xml" Id="Rf01d7b2b51724a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29e1500c334c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daab2eafb4b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14dc2488c4f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d9176a1d946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ac38bb96d43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3f528eabb4c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24811b40b4d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f3a0269ef47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993 559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1 225 453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AASE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MARTIN AASE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AASE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Brunesveien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989 250 612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 INVEST AS</a:t>
            </a:r>
          </a:p>
        </p:txBody>
      </p:sp>
    </p:spTree>
  </p:cSld>
  <p:clrMapOvr>
    <a:masterClrMapping xmlns:a="http://schemas.openxmlformats.org/drawingml/2006/main"/>
  </p:clrMapOvr>
</p:sld>
</file>