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625a5e4abf4e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62d14679b74bbd"/>
  </p:sldMasterIdLst>
  <p:sldIdLst>
    <p:sldId xmlns:r="http://schemas.openxmlformats.org/officeDocument/2006/relationships" id="256" r:id="R5f94273393044754"/>
    <p:sldId xmlns:r="http://schemas.openxmlformats.org/officeDocument/2006/relationships" id="257" r:id="Re6271863816643d6"/>
    <p:sldId xmlns:r="http://schemas.openxmlformats.org/officeDocument/2006/relationships" id="258" r:id="Ra0e92028d26e4cda"/>
    <p:sldId xmlns:r="http://schemas.openxmlformats.org/officeDocument/2006/relationships" id="259" r:id="Rf6ff68bc3c464734"/>
    <p:sldId xmlns:r="http://schemas.openxmlformats.org/officeDocument/2006/relationships" id="260" r:id="R682413ec9c444f52"/>
    <p:sldId xmlns:r="http://schemas.openxmlformats.org/officeDocument/2006/relationships" id="261" r:id="R3bd30567e3cd4dac"/>
    <p:sldId xmlns:r="http://schemas.openxmlformats.org/officeDocument/2006/relationships" id="262" r:id="R5e688cf3af6a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62d14679b74bbd" /><Relationship Type="http://schemas.openxmlformats.org/officeDocument/2006/relationships/slide" Target="/ppt/slides/slide1.xml" Id="R5f94273393044754" /><Relationship Type="http://schemas.openxmlformats.org/officeDocument/2006/relationships/slide" Target="/ppt/slides/slide2.xml" Id="Re6271863816643d6" /><Relationship Type="http://schemas.openxmlformats.org/officeDocument/2006/relationships/slide" Target="/ppt/slides/slide3.xml" Id="Ra0e92028d26e4cda" /><Relationship Type="http://schemas.openxmlformats.org/officeDocument/2006/relationships/slide" Target="/ppt/slides/slide4.xml" Id="Rf6ff68bc3c464734" /><Relationship Type="http://schemas.openxmlformats.org/officeDocument/2006/relationships/slide" Target="/ppt/slides/slide5.xml" Id="R682413ec9c444f52" /><Relationship Type="http://schemas.openxmlformats.org/officeDocument/2006/relationships/slide" Target="/ppt/slides/slide6.xml" Id="R3bd30567e3cd4dac" /><Relationship Type="http://schemas.openxmlformats.org/officeDocument/2006/relationships/slide" Target="/ppt/slides/slide7.xml" Id="R5e688cf3af6a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24b5db4394f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a248d0e974b72" /><Relationship Type="http://schemas.openxmlformats.org/officeDocument/2006/relationships/theme" Target="/ppt/slideMasters/theme/theme1.xml" Id="Re3cd2b8178bf46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4a248d0e974b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e8ea61980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813be10bd41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b6430ef8747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cde38cf7e4a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2fcd032104b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1cec723634b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3cadef6914b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−1 821 228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27 288 097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27 526 863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VILHELMSHAUGEN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egil@pob.no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