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6bf17001e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b6736305e4263"/>
  </p:sldMasterIdLst>
  <p:sldIdLst>
    <p:sldId xmlns:r="http://schemas.openxmlformats.org/officeDocument/2006/relationships" id="256" r:id="Ra8943c751f3441b8"/>
    <p:sldId xmlns:r="http://schemas.openxmlformats.org/officeDocument/2006/relationships" id="257" r:id="Rcb02950fff0f4d0e"/>
    <p:sldId xmlns:r="http://schemas.openxmlformats.org/officeDocument/2006/relationships" id="258" r:id="Rc30d17b3f749428f"/>
    <p:sldId xmlns:r="http://schemas.openxmlformats.org/officeDocument/2006/relationships" id="259" r:id="R11acb1f1380a4bbb"/>
    <p:sldId xmlns:r="http://schemas.openxmlformats.org/officeDocument/2006/relationships" id="260" r:id="Rcde63ae72adf4775"/>
    <p:sldId xmlns:r="http://schemas.openxmlformats.org/officeDocument/2006/relationships" id="261" r:id="R10a04098c01a43b8"/>
    <p:sldId xmlns:r="http://schemas.openxmlformats.org/officeDocument/2006/relationships" id="262" r:id="R1717c76f25fd40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b6736305e4263" /><Relationship Type="http://schemas.openxmlformats.org/officeDocument/2006/relationships/slide" Target="/ppt/slides/slide1.xml" Id="Ra8943c751f3441b8" /><Relationship Type="http://schemas.openxmlformats.org/officeDocument/2006/relationships/slide" Target="/ppt/slides/slide2.xml" Id="Rcb02950fff0f4d0e" /><Relationship Type="http://schemas.openxmlformats.org/officeDocument/2006/relationships/slide" Target="/ppt/slides/slide3.xml" Id="Rc30d17b3f749428f" /><Relationship Type="http://schemas.openxmlformats.org/officeDocument/2006/relationships/slide" Target="/ppt/slides/slide4.xml" Id="R11acb1f1380a4bbb" /><Relationship Type="http://schemas.openxmlformats.org/officeDocument/2006/relationships/slide" Target="/ppt/slides/slide5.xml" Id="Rcde63ae72adf4775" /><Relationship Type="http://schemas.openxmlformats.org/officeDocument/2006/relationships/slide" Target="/ppt/slides/slide6.xml" Id="R10a04098c01a43b8" /><Relationship Type="http://schemas.openxmlformats.org/officeDocument/2006/relationships/slide" Target="/ppt/slides/slide7.xml" Id="R1717c76f25fd40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1edbe132f47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1832d98ba4ded" /><Relationship Type="http://schemas.openxmlformats.org/officeDocument/2006/relationships/theme" Target="/ppt/slideMasters/theme/theme1.xml" Id="R901e35c40b0c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1832d98ba4d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68861d8d5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53c3f627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3e86dbcd3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bce481f4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2576b57a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cc852f9244f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97c40270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HELLAND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BERQVAM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BERQVAM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HELLAND BERQVAM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