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b3a77ff32d42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7c87e1dd874e2b"/>
  </p:sldMasterIdLst>
  <p:sldIdLst>
    <p:sldId xmlns:r="http://schemas.openxmlformats.org/officeDocument/2006/relationships" id="256" r:id="Rb55fc50c8c7e41e9"/>
    <p:sldId xmlns:r="http://schemas.openxmlformats.org/officeDocument/2006/relationships" id="257" r:id="R7c1aff819aa34310"/>
    <p:sldId xmlns:r="http://schemas.openxmlformats.org/officeDocument/2006/relationships" id="258" r:id="Rf4ff908f32cc4191"/>
    <p:sldId xmlns:r="http://schemas.openxmlformats.org/officeDocument/2006/relationships" id="259" r:id="R09c03652c1d24e3b"/>
    <p:sldId xmlns:r="http://schemas.openxmlformats.org/officeDocument/2006/relationships" id="260" r:id="R372864d5773647c4"/>
    <p:sldId xmlns:r="http://schemas.openxmlformats.org/officeDocument/2006/relationships" id="261" r:id="Rc1492b010008479c"/>
    <p:sldId xmlns:r="http://schemas.openxmlformats.org/officeDocument/2006/relationships" id="262" r:id="R3b9d813aebab4f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c87e1dd874e2b" /><Relationship Type="http://schemas.openxmlformats.org/officeDocument/2006/relationships/slide" Target="/ppt/slides/slide1.xml" Id="Rb55fc50c8c7e41e9" /><Relationship Type="http://schemas.openxmlformats.org/officeDocument/2006/relationships/slide" Target="/ppt/slides/slide2.xml" Id="R7c1aff819aa34310" /><Relationship Type="http://schemas.openxmlformats.org/officeDocument/2006/relationships/slide" Target="/ppt/slides/slide3.xml" Id="Rf4ff908f32cc4191" /><Relationship Type="http://schemas.openxmlformats.org/officeDocument/2006/relationships/slide" Target="/ppt/slides/slide4.xml" Id="R09c03652c1d24e3b" /><Relationship Type="http://schemas.openxmlformats.org/officeDocument/2006/relationships/slide" Target="/ppt/slides/slide5.xml" Id="R372864d5773647c4" /><Relationship Type="http://schemas.openxmlformats.org/officeDocument/2006/relationships/slide" Target="/ppt/slides/slide6.xml" Id="Rc1492b010008479c" /><Relationship Type="http://schemas.openxmlformats.org/officeDocument/2006/relationships/slide" Target="/ppt/slides/slide7.xml" Id="R3b9d813aebab4f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2e3e5b3e0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35ee8f1df4cb1" /><Relationship Type="http://schemas.openxmlformats.org/officeDocument/2006/relationships/theme" Target="/ppt/slideMasters/theme/theme1.xml" Id="Reca79309446a4b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f35ee8f1df4c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adffe9f494c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90e15d3bf46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ae97cced746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5baf0f36f4e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a809bcc5842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fa6bcfb6945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ef39ad0c240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AUGUST RINGVOLD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RINGVOLD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6 028 979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9 707 422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15 209 279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RINGVOLD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AUGUST RINGVOLD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CHRISTINA RINGVOLD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AUGUST RINGVOLD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 MARIA RINGVOLD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70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989 253 220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&amp; CO AS</a:t>
            </a:r>
          </a:p>
        </p:txBody>
      </p:sp>
    </p:spTree>
  </p:cSld>
  <p:clrMapOvr>
    <a:masterClrMapping xmlns:a="http://schemas.openxmlformats.org/drawingml/2006/main"/>
  </p:clrMapOvr>
</p:sld>
</file>