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b0167cfda2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8701117fb4f9b"/>
  </p:sldMasterIdLst>
  <p:sldIdLst>
    <p:sldId xmlns:r="http://schemas.openxmlformats.org/officeDocument/2006/relationships" id="256" r:id="R122ddc1a5deb45a9"/>
    <p:sldId xmlns:r="http://schemas.openxmlformats.org/officeDocument/2006/relationships" id="257" r:id="R5bbf7dd57d5e426e"/>
    <p:sldId xmlns:r="http://schemas.openxmlformats.org/officeDocument/2006/relationships" id="258" r:id="R6461e37ed2084628"/>
    <p:sldId xmlns:r="http://schemas.openxmlformats.org/officeDocument/2006/relationships" id="259" r:id="R505e0e87505848aa"/>
    <p:sldId xmlns:r="http://schemas.openxmlformats.org/officeDocument/2006/relationships" id="260" r:id="R7cda66e2c62045de"/>
    <p:sldId xmlns:r="http://schemas.openxmlformats.org/officeDocument/2006/relationships" id="261" r:id="R4c307f5b71144fde"/>
    <p:sldId xmlns:r="http://schemas.openxmlformats.org/officeDocument/2006/relationships" id="262" r:id="R0d887396f4e7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8701117fb4f9b" /><Relationship Type="http://schemas.openxmlformats.org/officeDocument/2006/relationships/slide" Target="/ppt/slides/slide1.xml" Id="R122ddc1a5deb45a9" /><Relationship Type="http://schemas.openxmlformats.org/officeDocument/2006/relationships/slide" Target="/ppt/slides/slide2.xml" Id="R5bbf7dd57d5e426e" /><Relationship Type="http://schemas.openxmlformats.org/officeDocument/2006/relationships/slide" Target="/ppt/slides/slide3.xml" Id="R6461e37ed2084628" /><Relationship Type="http://schemas.openxmlformats.org/officeDocument/2006/relationships/slide" Target="/ppt/slides/slide4.xml" Id="R505e0e87505848aa" /><Relationship Type="http://schemas.openxmlformats.org/officeDocument/2006/relationships/slide" Target="/ppt/slides/slide5.xml" Id="R7cda66e2c62045de" /><Relationship Type="http://schemas.openxmlformats.org/officeDocument/2006/relationships/slide" Target="/ppt/slides/slide6.xml" Id="R4c307f5b71144fde" /><Relationship Type="http://schemas.openxmlformats.org/officeDocument/2006/relationships/slide" Target="/ppt/slides/slide7.xml" Id="R0d887396f4e7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aec9ae6b3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b2cefbb3d4f44" /><Relationship Type="http://schemas.openxmlformats.org/officeDocument/2006/relationships/theme" Target="/ppt/slideMasters/theme/theme1.xml" Id="Rd6f9ea1583cb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3b2cefbb3d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31334b04f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ea88db98c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bc36cfec1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21f3cddf3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8199b059a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4cd864f4f4e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d6f5e9ee4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SVARTEPUTTEN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