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00d4e9861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b96e65630454b"/>
  </p:sldMasterIdLst>
  <p:sldIdLst>
    <p:sldId xmlns:r="http://schemas.openxmlformats.org/officeDocument/2006/relationships" id="256" r:id="R1641a8c5c7514b44"/>
    <p:sldId xmlns:r="http://schemas.openxmlformats.org/officeDocument/2006/relationships" id="257" r:id="Rb306d9b1015d40d7"/>
    <p:sldId xmlns:r="http://schemas.openxmlformats.org/officeDocument/2006/relationships" id="258" r:id="Rdc2c11085fe046cd"/>
    <p:sldId xmlns:r="http://schemas.openxmlformats.org/officeDocument/2006/relationships" id="259" r:id="Rcf41bb9b9fcc4b1f"/>
    <p:sldId xmlns:r="http://schemas.openxmlformats.org/officeDocument/2006/relationships" id="260" r:id="R489fb68292674a15"/>
    <p:sldId xmlns:r="http://schemas.openxmlformats.org/officeDocument/2006/relationships" id="261" r:id="R472bbee675784e6f"/>
    <p:sldId xmlns:r="http://schemas.openxmlformats.org/officeDocument/2006/relationships" id="262" r:id="R72052c54dcaa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b96e65630454b" /><Relationship Type="http://schemas.openxmlformats.org/officeDocument/2006/relationships/slide" Target="/ppt/slides/slide1.xml" Id="R1641a8c5c7514b44" /><Relationship Type="http://schemas.openxmlformats.org/officeDocument/2006/relationships/slide" Target="/ppt/slides/slide2.xml" Id="Rb306d9b1015d40d7" /><Relationship Type="http://schemas.openxmlformats.org/officeDocument/2006/relationships/slide" Target="/ppt/slides/slide3.xml" Id="Rdc2c11085fe046cd" /><Relationship Type="http://schemas.openxmlformats.org/officeDocument/2006/relationships/slide" Target="/ppt/slides/slide4.xml" Id="Rcf41bb9b9fcc4b1f" /><Relationship Type="http://schemas.openxmlformats.org/officeDocument/2006/relationships/slide" Target="/ppt/slides/slide5.xml" Id="R489fb68292674a15" /><Relationship Type="http://schemas.openxmlformats.org/officeDocument/2006/relationships/slide" Target="/ppt/slides/slide6.xml" Id="R472bbee675784e6f" /><Relationship Type="http://schemas.openxmlformats.org/officeDocument/2006/relationships/slide" Target="/ppt/slides/slide7.xml" Id="R72052c54dcaa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3c752f1e6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7b66d77f414d" /><Relationship Type="http://schemas.openxmlformats.org/officeDocument/2006/relationships/theme" Target="/ppt/slideMasters/theme/theme1.xml" Id="R2befb3073e32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c7b66d77f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e24662d4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f1944af2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30cb05e7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838bc140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26d8433b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ab624f15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55c37cda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THT EIENDOM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HELGE WAAGØ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THT EIENDOM AS</a:t>
            </a:r>
          </a:p>
        </p:txBody>
      </p:sp>
    </p:spTree>
  </p:cSld>
  <p:clrMapOvr>
    <a:masterClrMapping xmlns:a="http://schemas.openxmlformats.org/drawingml/2006/main"/>
  </p:clrMapOvr>
</p:sld>
</file>