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f9926572ab4a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260afda34c402e"/>
  </p:sldMasterIdLst>
  <p:sldIdLst>
    <p:sldId xmlns:r="http://schemas.openxmlformats.org/officeDocument/2006/relationships" id="256" r:id="R21e793e60b3e4b1a"/>
    <p:sldId xmlns:r="http://schemas.openxmlformats.org/officeDocument/2006/relationships" id="257" r:id="R6f972f09dedf442a"/>
    <p:sldId xmlns:r="http://schemas.openxmlformats.org/officeDocument/2006/relationships" id="258" r:id="Rbace7421ced14b59"/>
    <p:sldId xmlns:r="http://schemas.openxmlformats.org/officeDocument/2006/relationships" id="259" r:id="Rf40ab2314b8d4de7"/>
    <p:sldId xmlns:r="http://schemas.openxmlformats.org/officeDocument/2006/relationships" id="260" r:id="R9e742dab169540c7"/>
    <p:sldId xmlns:r="http://schemas.openxmlformats.org/officeDocument/2006/relationships" id="261" r:id="Re3928e84f1274540"/>
    <p:sldId xmlns:r="http://schemas.openxmlformats.org/officeDocument/2006/relationships" id="262" r:id="R42e5f65c3be14b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260afda34c402e" /><Relationship Type="http://schemas.openxmlformats.org/officeDocument/2006/relationships/slide" Target="/ppt/slides/slide1.xml" Id="R21e793e60b3e4b1a" /><Relationship Type="http://schemas.openxmlformats.org/officeDocument/2006/relationships/slide" Target="/ppt/slides/slide2.xml" Id="R6f972f09dedf442a" /><Relationship Type="http://schemas.openxmlformats.org/officeDocument/2006/relationships/slide" Target="/ppt/slides/slide3.xml" Id="Rbace7421ced14b59" /><Relationship Type="http://schemas.openxmlformats.org/officeDocument/2006/relationships/slide" Target="/ppt/slides/slide4.xml" Id="Rf40ab2314b8d4de7" /><Relationship Type="http://schemas.openxmlformats.org/officeDocument/2006/relationships/slide" Target="/ppt/slides/slide5.xml" Id="R9e742dab169540c7" /><Relationship Type="http://schemas.openxmlformats.org/officeDocument/2006/relationships/slide" Target="/ppt/slides/slide6.xml" Id="Re3928e84f1274540" /><Relationship Type="http://schemas.openxmlformats.org/officeDocument/2006/relationships/slide" Target="/ppt/slides/slide7.xml" Id="R42e5f65c3be14b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c76021b9694c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938afa45744da" /><Relationship Type="http://schemas.openxmlformats.org/officeDocument/2006/relationships/theme" Target="/ppt/slideMasters/theme/theme1.xml" Id="R0d1271709cc746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f938afa45744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6bf36c5154e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216b303ba41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9e46fa4a745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677f730f847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7baf4bbd447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027a5b47c4b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38bae85dd46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DALUM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957 210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13 862 479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18 243 479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JAN-OTTO RINGDAL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Ringdal Patenter AS, Frysjaveien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989 256 475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DALUM AS</a:t>
            </a:r>
          </a:p>
        </p:txBody>
      </p:sp>
    </p:spTree>
  </p:cSld>
  <p:clrMapOvr>
    <a:masterClrMapping xmlns:a="http://schemas.openxmlformats.org/drawingml/2006/main"/>
  </p:clrMapOvr>
</p:sld>
</file>