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fb3fea92d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a601cd9e24378"/>
  </p:sldMasterIdLst>
  <p:sldIdLst>
    <p:sldId xmlns:r="http://schemas.openxmlformats.org/officeDocument/2006/relationships" id="256" r:id="R12a8ff293912449b"/>
    <p:sldId xmlns:r="http://schemas.openxmlformats.org/officeDocument/2006/relationships" id="257" r:id="R710770c63d9e47c5"/>
    <p:sldId xmlns:r="http://schemas.openxmlformats.org/officeDocument/2006/relationships" id="258" r:id="R3750c58431904cd8"/>
    <p:sldId xmlns:r="http://schemas.openxmlformats.org/officeDocument/2006/relationships" id="259" r:id="Ra22a77f71def4cd2"/>
    <p:sldId xmlns:r="http://schemas.openxmlformats.org/officeDocument/2006/relationships" id="260" r:id="Rb02aa3df28ee4929"/>
    <p:sldId xmlns:r="http://schemas.openxmlformats.org/officeDocument/2006/relationships" id="261" r:id="R5f533cd009924242"/>
    <p:sldId xmlns:r="http://schemas.openxmlformats.org/officeDocument/2006/relationships" id="262" r:id="Ra5cfb195f64e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a601cd9e24378" /><Relationship Type="http://schemas.openxmlformats.org/officeDocument/2006/relationships/slide" Target="/ppt/slides/slide1.xml" Id="R12a8ff293912449b" /><Relationship Type="http://schemas.openxmlformats.org/officeDocument/2006/relationships/slide" Target="/ppt/slides/slide2.xml" Id="R710770c63d9e47c5" /><Relationship Type="http://schemas.openxmlformats.org/officeDocument/2006/relationships/slide" Target="/ppt/slides/slide3.xml" Id="R3750c58431904cd8" /><Relationship Type="http://schemas.openxmlformats.org/officeDocument/2006/relationships/slide" Target="/ppt/slides/slide4.xml" Id="Ra22a77f71def4cd2" /><Relationship Type="http://schemas.openxmlformats.org/officeDocument/2006/relationships/slide" Target="/ppt/slides/slide5.xml" Id="Rb02aa3df28ee4929" /><Relationship Type="http://schemas.openxmlformats.org/officeDocument/2006/relationships/slide" Target="/ppt/slides/slide6.xml" Id="R5f533cd009924242" /><Relationship Type="http://schemas.openxmlformats.org/officeDocument/2006/relationships/slide" Target="/ppt/slides/slide7.xml" Id="Ra5cfb195f64e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ceed99b6a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1953e79d4d90" /><Relationship Type="http://schemas.openxmlformats.org/officeDocument/2006/relationships/theme" Target="/ppt/slideMasters/theme/theme1.xml" Id="R28a63c0fcad6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91953e79d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27fc031c44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8a8bb816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e6d553a82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7706516443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8912ed784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e24569d940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a3055d970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FORVALTNING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1 217 839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TÅSÅSEN KATHRINE ANDERSEN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MALENE FINSTAD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forvaltning@rgreg.no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FORVALTNING AS</a:t>
            </a:r>
          </a:p>
        </p:txBody>
      </p:sp>
    </p:spTree>
  </p:cSld>
  <p:clrMapOvr>
    <a:masterClrMapping xmlns:a="http://schemas.openxmlformats.org/drawingml/2006/main"/>
  </p:clrMapOvr>
</p:sld>
</file>