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e8d648378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8176a114243da"/>
  </p:sldMasterIdLst>
  <p:sldIdLst>
    <p:sldId xmlns:r="http://schemas.openxmlformats.org/officeDocument/2006/relationships" id="256" r:id="R2821fc3dcb184312"/>
    <p:sldId xmlns:r="http://schemas.openxmlformats.org/officeDocument/2006/relationships" id="257" r:id="Rdbea9e5eb37d4562"/>
    <p:sldId xmlns:r="http://schemas.openxmlformats.org/officeDocument/2006/relationships" id="258" r:id="R4ef4f971b01c4823"/>
    <p:sldId xmlns:r="http://schemas.openxmlformats.org/officeDocument/2006/relationships" id="259" r:id="Rbd438e4a970a4e82"/>
    <p:sldId xmlns:r="http://schemas.openxmlformats.org/officeDocument/2006/relationships" id="260" r:id="Rfa4271749a884914"/>
    <p:sldId xmlns:r="http://schemas.openxmlformats.org/officeDocument/2006/relationships" id="261" r:id="R71471d6e68d84102"/>
    <p:sldId xmlns:r="http://schemas.openxmlformats.org/officeDocument/2006/relationships" id="262" r:id="R081a2293bd61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8176a114243da" /><Relationship Type="http://schemas.openxmlformats.org/officeDocument/2006/relationships/slide" Target="/ppt/slides/slide1.xml" Id="R2821fc3dcb184312" /><Relationship Type="http://schemas.openxmlformats.org/officeDocument/2006/relationships/slide" Target="/ppt/slides/slide2.xml" Id="Rdbea9e5eb37d4562" /><Relationship Type="http://schemas.openxmlformats.org/officeDocument/2006/relationships/slide" Target="/ppt/slides/slide3.xml" Id="R4ef4f971b01c4823" /><Relationship Type="http://schemas.openxmlformats.org/officeDocument/2006/relationships/slide" Target="/ppt/slides/slide4.xml" Id="Rbd438e4a970a4e82" /><Relationship Type="http://schemas.openxmlformats.org/officeDocument/2006/relationships/slide" Target="/ppt/slides/slide5.xml" Id="Rfa4271749a884914" /><Relationship Type="http://schemas.openxmlformats.org/officeDocument/2006/relationships/slide" Target="/ppt/slides/slide6.xml" Id="R71471d6e68d84102" /><Relationship Type="http://schemas.openxmlformats.org/officeDocument/2006/relationships/slide" Target="/ppt/slides/slide7.xml" Id="R081a2293bd61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01936390c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59298490a4d96" /><Relationship Type="http://schemas.openxmlformats.org/officeDocument/2006/relationships/theme" Target="/ppt/slideMasters/theme/theme1.xml" Id="R92ced71fb589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59298490a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9b9f643b7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96e80e662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c22775ab548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b2d024213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c7f9fe827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0a26c3f0a40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8bcd5013c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JØ&amp;PE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JØ&amp;PE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JØRGENSEN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JØRGENSEN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