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376e9082044f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a86333c77446cf"/>
  </p:sldMasterIdLst>
  <p:sldIdLst>
    <p:sldId xmlns:r="http://schemas.openxmlformats.org/officeDocument/2006/relationships" id="256" r:id="R03358ea7197949cc"/>
    <p:sldId xmlns:r="http://schemas.openxmlformats.org/officeDocument/2006/relationships" id="257" r:id="R48ec7a3d4f874848"/>
    <p:sldId xmlns:r="http://schemas.openxmlformats.org/officeDocument/2006/relationships" id="258" r:id="Rd310ca191a3f47e1"/>
    <p:sldId xmlns:r="http://schemas.openxmlformats.org/officeDocument/2006/relationships" id="259" r:id="R57cce0ca48d440ab"/>
    <p:sldId xmlns:r="http://schemas.openxmlformats.org/officeDocument/2006/relationships" id="260" r:id="R99a467878bf14021"/>
    <p:sldId xmlns:r="http://schemas.openxmlformats.org/officeDocument/2006/relationships" id="261" r:id="R10119fe4e87f4d74"/>
    <p:sldId xmlns:r="http://schemas.openxmlformats.org/officeDocument/2006/relationships" id="262" r:id="R6b38d7a1f3c64f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a86333c77446cf" /><Relationship Type="http://schemas.openxmlformats.org/officeDocument/2006/relationships/slide" Target="/ppt/slides/slide1.xml" Id="R03358ea7197949cc" /><Relationship Type="http://schemas.openxmlformats.org/officeDocument/2006/relationships/slide" Target="/ppt/slides/slide2.xml" Id="R48ec7a3d4f874848" /><Relationship Type="http://schemas.openxmlformats.org/officeDocument/2006/relationships/slide" Target="/ppt/slides/slide3.xml" Id="Rd310ca191a3f47e1" /><Relationship Type="http://schemas.openxmlformats.org/officeDocument/2006/relationships/slide" Target="/ppt/slides/slide4.xml" Id="R57cce0ca48d440ab" /><Relationship Type="http://schemas.openxmlformats.org/officeDocument/2006/relationships/slide" Target="/ppt/slides/slide5.xml" Id="R99a467878bf14021" /><Relationship Type="http://schemas.openxmlformats.org/officeDocument/2006/relationships/slide" Target="/ppt/slides/slide6.xml" Id="R10119fe4e87f4d74" /><Relationship Type="http://schemas.openxmlformats.org/officeDocument/2006/relationships/slide" Target="/ppt/slides/slide7.xml" Id="R6b38d7a1f3c64f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27c2e6b27b48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2218d739d477e" /><Relationship Type="http://schemas.openxmlformats.org/officeDocument/2006/relationships/theme" Target="/ppt/slideMasters/theme/theme1.xml" Id="Ra22c90afe3aa4a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02218d739d47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6531043fb4c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58fdcdd3e4c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4a72803ca49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759b4644541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0db3a209640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e1dbdcf834f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9d7f0c46740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K.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K.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189 541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2 904 857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2 908 154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JØRGEN KOLDERUP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Kurveien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K. HOLDING AS</a:t>
            </a:r>
          </a:p>
        </p:txBody>
      </p:sp>
    </p:spTree>
  </p:cSld>
  <p:clrMapOvr>
    <a:masterClrMapping xmlns:a="http://schemas.openxmlformats.org/drawingml/2006/main"/>
  </p:clrMapOvr>
</p:sld>
</file>