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04012801e347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0f6b120a0f4fc9"/>
  </p:sldMasterIdLst>
  <p:sldIdLst>
    <p:sldId xmlns:r="http://schemas.openxmlformats.org/officeDocument/2006/relationships" id="256" r:id="Re1e63aa1a5bc42c3"/>
    <p:sldId xmlns:r="http://schemas.openxmlformats.org/officeDocument/2006/relationships" id="257" r:id="R3c395c9759c74f47"/>
    <p:sldId xmlns:r="http://schemas.openxmlformats.org/officeDocument/2006/relationships" id="258" r:id="Rcd228badba254c77"/>
    <p:sldId xmlns:r="http://schemas.openxmlformats.org/officeDocument/2006/relationships" id="259" r:id="R96d773e2e1cd46ba"/>
    <p:sldId xmlns:r="http://schemas.openxmlformats.org/officeDocument/2006/relationships" id="260" r:id="Raa2b1e9b9dae4bd2"/>
    <p:sldId xmlns:r="http://schemas.openxmlformats.org/officeDocument/2006/relationships" id="261" r:id="R37f1e476d51d4faf"/>
    <p:sldId xmlns:r="http://schemas.openxmlformats.org/officeDocument/2006/relationships" id="262" r:id="R16234eb20bba46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0f6b120a0f4fc9" /><Relationship Type="http://schemas.openxmlformats.org/officeDocument/2006/relationships/slide" Target="/ppt/slides/slide1.xml" Id="Re1e63aa1a5bc42c3" /><Relationship Type="http://schemas.openxmlformats.org/officeDocument/2006/relationships/slide" Target="/ppt/slides/slide2.xml" Id="R3c395c9759c74f47" /><Relationship Type="http://schemas.openxmlformats.org/officeDocument/2006/relationships/slide" Target="/ppt/slides/slide3.xml" Id="Rcd228badba254c77" /><Relationship Type="http://schemas.openxmlformats.org/officeDocument/2006/relationships/slide" Target="/ppt/slides/slide4.xml" Id="R96d773e2e1cd46ba" /><Relationship Type="http://schemas.openxmlformats.org/officeDocument/2006/relationships/slide" Target="/ppt/slides/slide5.xml" Id="Raa2b1e9b9dae4bd2" /><Relationship Type="http://schemas.openxmlformats.org/officeDocument/2006/relationships/slide" Target="/ppt/slides/slide6.xml" Id="R37f1e476d51d4faf" /><Relationship Type="http://schemas.openxmlformats.org/officeDocument/2006/relationships/slide" Target="/ppt/slides/slide7.xml" Id="R16234eb20bba46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bbb03f42cf4d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a159430b54953" /><Relationship Type="http://schemas.openxmlformats.org/officeDocument/2006/relationships/theme" Target="/ppt/slideMasters/theme/theme1.xml" Id="Rffe53d4cf20440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4a159430b549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d6896e6e742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4ce1164ed46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51ff8e0b54a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1b5a3e3e74d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faab605ac48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5997d551241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d02d414994c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ITEUM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ITEUM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−431 711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−430 228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385 147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390 036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KALLEVIK RANDI KESKITALO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Holdalsnuten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rkallevik@gmail.com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