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ee0951e3a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86bcc94f54e5f"/>
  </p:sldMasterIdLst>
  <p:sldIdLst>
    <p:sldId xmlns:r="http://schemas.openxmlformats.org/officeDocument/2006/relationships" id="256" r:id="Ra0e3e172a8b149c0"/>
    <p:sldId xmlns:r="http://schemas.openxmlformats.org/officeDocument/2006/relationships" id="257" r:id="Re3a55f2642b54ba6"/>
    <p:sldId xmlns:r="http://schemas.openxmlformats.org/officeDocument/2006/relationships" id="258" r:id="Rf727d292cc3d4c90"/>
    <p:sldId xmlns:r="http://schemas.openxmlformats.org/officeDocument/2006/relationships" id="259" r:id="R7ae578678c544f57"/>
    <p:sldId xmlns:r="http://schemas.openxmlformats.org/officeDocument/2006/relationships" id="260" r:id="R13884e04870c43c3"/>
    <p:sldId xmlns:r="http://schemas.openxmlformats.org/officeDocument/2006/relationships" id="261" r:id="R7ad74c44a69c4ca0"/>
    <p:sldId xmlns:r="http://schemas.openxmlformats.org/officeDocument/2006/relationships" id="262" r:id="R60ff6590dd84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86bcc94f54e5f" /><Relationship Type="http://schemas.openxmlformats.org/officeDocument/2006/relationships/slide" Target="/ppt/slides/slide1.xml" Id="Ra0e3e172a8b149c0" /><Relationship Type="http://schemas.openxmlformats.org/officeDocument/2006/relationships/slide" Target="/ppt/slides/slide2.xml" Id="Re3a55f2642b54ba6" /><Relationship Type="http://schemas.openxmlformats.org/officeDocument/2006/relationships/slide" Target="/ppt/slides/slide3.xml" Id="Rf727d292cc3d4c90" /><Relationship Type="http://schemas.openxmlformats.org/officeDocument/2006/relationships/slide" Target="/ppt/slides/slide4.xml" Id="R7ae578678c544f57" /><Relationship Type="http://schemas.openxmlformats.org/officeDocument/2006/relationships/slide" Target="/ppt/slides/slide5.xml" Id="R13884e04870c43c3" /><Relationship Type="http://schemas.openxmlformats.org/officeDocument/2006/relationships/slide" Target="/ppt/slides/slide6.xml" Id="R7ad74c44a69c4ca0" /><Relationship Type="http://schemas.openxmlformats.org/officeDocument/2006/relationships/slide" Target="/ppt/slides/slide7.xml" Id="R60ff6590dd84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6e22d9f31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3fd3446a84c26" /><Relationship Type="http://schemas.openxmlformats.org/officeDocument/2006/relationships/theme" Target="/ppt/slideMasters/theme/theme1.xml" Id="R67cab5b3f59b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3fd3446a8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57bb2fda0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09262db31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86ed5984b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0b97f9ccf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4c48fb25a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59d59310f46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c09771ccf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