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7c181d65b544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d45b35a024eb6"/>
  </p:sldMasterIdLst>
  <p:sldIdLst>
    <p:sldId xmlns:r="http://schemas.openxmlformats.org/officeDocument/2006/relationships" id="256" r:id="Rd3b2a27faa704fb3"/>
    <p:sldId xmlns:r="http://schemas.openxmlformats.org/officeDocument/2006/relationships" id="257" r:id="R28a161e789bb4315"/>
    <p:sldId xmlns:r="http://schemas.openxmlformats.org/officeDocument/2006/relationships" id="258" r:id="Re815a3dedaa84d02"/>
    <p:sldId xmlns:r="http://schemas.openxmlformats.org/officeDocument/2006/relationships" id="259" r:id="Rb6b4d83d0d10423f"/>
    <p:sldId xmlns:r="http://schemas.openxmlformats.org/officeDocument/2006/relationships" id="260" r:id="R9aacc25a44d041e6"/>
    <p:sldId xmlns:r="http://schemas.openxmlformats.org/officeDocument/2006/relationships" id="261" r:id="R7d26e1605fae4269"/>
    <p:sldId xmlns:r="http://schemas.openxmlformats.org/officeDocument/2006/relationships" id="262" r:id="Ra8854956ec374d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d45b35a024eb6" /><Relationship Type="http://schemas.openxmlformats.org/officeDocument/2006/relationships/slide" Target="/ppt/slides/slide1.xml" Id="Rd3b2a27faa704fb3" /><Relationship Type="http://schemas.openxmlformats.org/officeDocument/2006/relationships/slide" Target="/ppt/slides/slide2.xml" Id="R28a161e789bb4315" /><Relationship Type="http://schemas.openxmlformats.org/officeDocument/2006/relationships/slide" Target="/ppt/slides/slide3.xml" Id="Re815a3dedaa84d02" /><Relationship Type="http://schemas.openxmlformats.org/officeDocument/2006/relationships/slide" Target="/ppt/slides/slide4.xml" Id="Rb6b4d83d0d10423f" /><Relationship Type="http://schemas.openxmlformats.org/officeDocument/2006/relationships/slide" Target="/ppt/slides/slide5.xml" Id="R9aacc25a44d041e6" /><Relationship Type="http://schemas.openxmlformats.org/officeDocument/2006/relationships/slide" Target="/ppt/slides/slide6.xml" Id="R7d26e1605fae4269" /><Relationship Type="http://schemas.openxmlformats.org/officeDocument/2006/relationships/slide" Target="/ppt/slides/slide7.xml" Id="Ra8854956ec374d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dc545772f49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598c93365476d" /><Relationship Type="http://schemas.openxmlformats.org/officeDocument/2006/relationships/theme" Target="/ppt/slideMasters/theme/theme1.xml" Id="R1f4d1d1f7b1945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9598c93365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5ea86b26142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cd437b4dc4b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f9d947a8e4e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e8f8e5da54f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e745327f74c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b943e12c240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00197ec09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2 073 931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502 399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BERIT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43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berit@remeregnskap.no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