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ddb91ad4c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0446b584246ac"/>
  </p:sldMasterIdLst>
  <p:sldIdLst>
    <p:sldId xmlns:r="http://schemas.openxmlformats.org/officeDocument/2006/relationships" id="256" r:id="R19a1491f5bee4c09"/>
    <p:sldId xmlns:r="http://schemas.openxmlformats.org/officeDocument/2006/relationships" id="257" r:id="R70c647d5f80b4be4"/>
    <p:sldId xmlns:r="http://schemas.openxmlformats.org/officeDocument/2006/relationships" id="258" r:id="R375c341f05f94a1f"/>
    <p:sldId xmlns:r="http://schemas.openxmlformats.org/officeDocument/2006/relationships" id="259" r:id="R2b4f6c8280f84354"/>
    <p:sldId xmlns:r="http://schemas.openxmlformats.org/officeDocument/2006/relationships" id="260" r:id="Rcc4270a4e538442c"/>
    <p:sldId xmlns:r="http://schemas.openxmlformats.org/officeDocument/2006/relationships" id="261" r:id="Rfc34018ef9eb490e"/>
    <p:sldId xmlns:r="http://schemas.openxmlformats.org/officeDocument/2006/relationships" id="262" r:id="Rb20b0c6d28d6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0446b584246ac" /><Relationship Type="http://schemas.openxmlformats.org/officeDocument/2006/relationships/slide" Target="/ppt/slides/slide1.xml" Id="R19a1491f5bee4c09" /><Relationship Type="http://schemas.openxmlformats.org/officeDocument/2006/relationships/slide" Target="/ppt/slides/slide2.xml" Id="R70c647d5f80b4be4" /><Relationship Type="http://schemas.openxmlformats.org/officeDocument/2006/relationships/slide" Target="/ppt/slides/slide3.xml" Id="R375c341f05f94a1f" /><Relationship Type="http://schemas.openxmlformats.org/officeDocument/2006/relationships/slide" Target="/ppt/slides/slide4.xml" Id="R2b4f6c8280f84354" /><Relationship Type="http://schemas.openxmlformats.org/officeDocument/2006/relationships/slide" Target="/ppt/slides/slide5.xml" Id="Rcc4270a4e538442c" /><Relationship Type="http://schemas.openxmlformats.org/officeDocument/2006/relationships/slide" Target="/ppt/slides/slide6.xml" Id="Rfc34018ef9eb490e" /><Relationship Type="http://schemas.openxmlformats.org/officeDocument/2006/relationships/slide" Target="/ppt/slides/slide7.xml" Id="Rb20b0c6d28d6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56e9980a8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571195baf4871" /><Relationship Type="http://schemas.openxmlformats.org/officeDocument/2006/relationships/theme" Target="/ppt/slideMasters/theme/theme1.xml" Id="Rfcc02b8702cd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571195baf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60f004c7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b4411877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b565cef65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944e316e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91583ccb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32253e0ff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cbe559f18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500 763 701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664 487 902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668 026 568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