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4a34d5c9f89481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70d96302eef47a7"/>
  </p:sldMasterIdLst>
  <p:sldIdLst>
    <p:sldId xmlns:r="http://schemas.openxmlformats.org/officeDocument/2006/relationships" id="256" r:id="Rfbdf67e3d6ec4101"/>
    <p:sldId xmlns:r="http://schemas.openxmlformats.org/officeDocument/2006/relationships" id="257" r:id="R095f2219f42c452a"/>
    <p:sldId xmlns:r="http://schemas.openxmlformats.org/officeDocument/2006/relationships" id="258" r:id="Rde3795c47c154f7a"/>
    <p:sldId xmlns:r="http://schemas.openxmlformats.org/officeDocument/2006/relationships" id="259" r:id="R565b0a5a999a43df"/>
    <p:sldId xmlns:r="http://schemas.openxmlformats.org/officeDocument/2006/relationships" id="260" r:id="R472a1b659dca4d6e"/>
    <p:sldId xmlns:r="http://schemas.openxmlformats.org/officeDocument/2006/relationships" id="261" r:id="Rf8501f7f263c4d29"/>
    <p:sldId xmlns:r="http://schemas.openxmlformats.org/officeDocument/2006/relationships" id="262" r:id="R767b9281677a47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0d96302eef47a7" /><Relationship Type="http://schemas.openxmlformats.org/officeDocument/2006/relationships/slide" Target="/ppt/slides/slide1.xml" Id="Rfbdf67e3d6ec4101" /><Relationship Type="http://schemas.openxmlformats.org/officeDocument/2006/relationships/slide" Target="/ppt/slides/slide2.xml" Id="R095f2219f42c452a" /><Relationship Type="http://schemas.openxmlformats.org/officeDocument/2006/relationships/slide" Target="/ppt/slides/slide3.xml" Id="Rde3795c47c154f7a" /><Relationship Type="http://schemas.openxmlformats.org/officeDocument/2006/relationships/slide" Target="/ppt/slides/slide4.xml" Id="R565b0a5a999a43df" /><Relationship Type="http://schemas.openxmlformats.org/officeDocument/2006/relationships/slide" Target="/ppt/slides/slide5.xml" Id="R472a1b659dca4d6e" /><Relationship Type="http://schemas.openxmlformats.org/officeDocument/2006/relationships/slide" Target="/ppt/slides/slide6.xml" Id="Rf8501f7f263c4d29" /><Relationship Type="http://schemas.openxmlformats.org/officeDocument/2006/relationships/slide" Target="/ppt/slides/slide7.xml" Id="R767b9281677a47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81a879b83f4cc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3b3530e40e4ac9" /><Relationship Type="http://schemas.openxmlformats.org/officeDocument/2006/relationships/theme" Target="/ppt/slideMasters/theme/theme1.xml" Id="R755b38e6f1f1450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3b3530e40e4ac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2cd41778424aa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598336845c45d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d03852657343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622dc24ab047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e3d3ea65cd4b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e033b47275474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d745707cff41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GREGER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GREGER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GREGER HOLDING AS ble etablert [år] og holder til i Tynset.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GREGER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GREGER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GREGER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150 700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−28 932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335 852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4 871 681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7 346 603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GREGER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KRISTIAN MORTENSEN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GREGER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Torvgata 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2500 Tynset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989 260 820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GREGER HOLDING AS</a:t>
            </a:r>
          </a:p>
        </p:txBody>
      </p:sp>
    </p:spTree>
  </p:cSld>
  <p:clrMapOvr>
    <a:masterClrMapping xmlns:a="http://schemas.openxmlformats.org/drawingml/2006/main"/>
  </p:clrMapOvr>
</p:sld>
</file>