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9f4b22fe6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4f2ba27354d32"/>
  </p:sldMasterIdLst>
  <p:sldIdLst>
    <p:sldId xmlns:r="http://schemas.openxmlformats.org/officeDocument/2006/relationships" id="256" r:id="Ra6175c5b1e9e404e"/>
    <p:sldId xmlns:r="http://schemas.openxmlformats.org/officeDocument/2006/relationships" id="257" r:id="Rabaaaaf1bee44693"/>
    <p:sldId xmlns:r="http://schemas.openxmlformats.org/officeDocument/2006/relationships" id="258" r:id="R2007c189440248c8"/>
    <p:sldId xmlns:r="http://schemas.openxmlformats.org/officeDocument/2006/relationships" id="259" r:id="R0b623f463ff34e66"/>
    <p:sldId xmlns:r="http://schemas.openxmlformats.org/officeDocument/2006/relationships" id="260" r:id="R7b72768e2c704dc6"/>
    <p:sldId xmlns:r="http://schemas.openxmlformats.org/officeDocument/2006/relationships" id="261" r:id="R92cc96e08d544440"/>
    <p:sldId xmlns:r="http://schemas.openxmlformats.org/officeDocument/2006/relationships" id="262" r:id="Rc7bdc2a9a89b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4f2ba27354d32" /><Relationship Type="http://schemas.openxmlformats.org/officeDocument/2006/relationships/slide" Target="/ppt/slides/slide1.xml" Id="Ra6175c5b1e9e404e" /><Relationship Type="http://schemas.openxmlformats.org/officeDocument/2006/relationships/slide" Target="/ppt/slides/slide2.xml" Id="Rabaaaaf1bee44693" /><Relationship Type="http://schemas.openxmlformats.org/officeDocument/2006/relationships/slide" Target="/ppt/slides/slide3.xml" Id="R2007c189440248c8" /><Relationship Type="http://schemas.openxmlformats.org/officeDocument/2006/relationships/slide" Target="/ppt/slides/slide4.xml" Id="R0b623f463ff34e66" /><Relationship Type="http://schemas.openxmlformats.org/officeDocument/2006/relationships/slide" Target="/ppt/slides/slide5.xml" Id="R7b72768e2c704dc6" /><Relationship Type="http://schemas.openxmlformats.org/officeDocument/2006/relationships/slide" Target="/ppt/slides/slide6.xml" Id="R92cc96e08d544440" /><Relationship Type="http://schemas.openxmlformats.org/officeDocument/2006/relationships/slide" Target="/ppt/slides/slide7.xml" Id="Rc7bdc2a9a89b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634a47058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396063254b29" /><Relationship Type="http://schemas.openxmlformats.org/officeDocument/2006/relationships/theme" Target="/ppt/slideMasters/theme/theme1.xml" Id="Rdb2550de77cd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a39606325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f48c601c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4e108fa2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4ced1f740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321fa732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1d591b810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275bae79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163516ce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ODDVAR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