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11be7401f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a9cb21ac44c3d"/>
  </p:sldMasterIdLst>
  <p:sldIdLst>
    <p:sldId xmlns:r="http://schemas.openxmlformats.org/officeDocument/2006/relationships" id="256" r:id="R00f8bdb5e81f4c13"/>
    <p:sldId xmlns:r="http://schemas.openxmlformats.org/officeDocument/2006/relationships" id="257" r:id="R993c79c392ec4061"/>
    <p:sldId xmlns:r="http://schemas.openxmlformats.org/officeDocument/2006/relationships" id="258" r:id="R61c6c2cfdc8d4ccb"/>
    <p:sldId xmlns:r="http://schemas.openxmlformats.org/officeDocument/2006/relationships" id="259" r:id="Rb097cd6ce0034d40"/>
    <p:sldId xmlns:r="http://schemas.openxmlformats.org/officeDocument/2006/relationships" id="260" r:id="R4fce6c267f0b49dd"/>
    <p:sldId xmlns:r="http://schemas.openxmlformats.org/officeDocument/2006/relationships" id="261" r:id="R0671af1d4b894fca"/>
    <p:sldId xmlns:r="http://schemas.openxmlformats.org/officeDocument/2006/relationships" id="262" r:id="R19a8846798ff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a9cb21ac44c3d" /><Relationship Type="http://schemas.openxmlformats.org/officeDocument/2006/relationships/slide" Target="/ppt/slides/slide1.xml" Id="R00f8bdb5e81f4c13" /><Relationship Type="http://schemas.openxmlformats.org/officeDocument/2006/relationships/slide" Target="/ppt/slides/slide2.xml" Id="R993c79c392ec4061" /><Relationship Type="http://schemas.openxmlformats.org/officeDocument/2006/relationships/slide" Target="/ppt/slides/slide3.xml" Id="R61c6c2cfdc8d4ccb" /><Relationship Type="http://schemas.openxmlformats.org/officeDocument/2006/relationships/slide" Target="/ppt/slides/slide4.xml" Id="Rb097cd6ce0034d40" /><Relationship Type="http://schemas.openxmlformats.org/officeDocument/2006/relationships/slide" Target="/ppt/slides/slide5.xml" Id="R4fce6c267f0b49dd" /><Relationship Type="http://schemas.openxmlformats.org/officeDocument/2006/relationships/slide" Target="/ppt/slides/slide6.xml" Id="R0671af1d4b894fca" /><Relationship Type="http://schemas.openxmlformats.org/officeDocument/2006/relationships/slide" Target="/ppt/slides/slide7.xml" Id="R19a8846798ff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f24d436de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35f6461de4e95" /><Relationship Type="http://schemas.openxmlformats.org/officeDocument/2006/relationships/theme" Target="/ppt/slideMasters/theme/theme1.xml" Id="Rf5991c834fec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35f6461de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35cb97e7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b4aea097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a2f9472c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5bdbeb5b9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8c943cc6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5f172b3f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4cc3a366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TANNGARDEN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TANNGARDEN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TANNGARDEN HOLDING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TANNGARDEN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TANNGARDEN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TANNGARDEN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14 817 645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TANNGARDEN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HERMAN WILBERG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TILLEY WILBERG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TANNGARDEN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Leif-Herman Wilberg, Blåkollstubben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989 262 424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TANNGARDEN HOLDING AS</a:t>
            </a:r>
          </a:p>
        </p:txBody>
      </p:sp>
    </p:spTree>
  </p:cSld>
  <p:clrMapOvr>
    <a:masterClrMapping xmlns:a="http://schemas.openxmlformats.org/drawingml/2006/main"/>
  </p:clrMapOvr>
</p:sld>
</file>