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ce22be93e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cf53c477cf46ad"/>
  </p:sldMasterIdLst>
  <p:sldIdLst>
    <p:sldId xmlns:r="http://schemas.openxmlformats.org/officeDocument/2006/relationships" id="256" r:id="R87c4c5c0c3154e8a"/>
    <p:sldId xmlns:r="http://schemas.openxmlformats.org/officeDocument/2006/relationships" id="257" r:id="R023b8c56c4aa480a"/>
    <p:sldId xmlns:r="http://schemas.openxmlformats.org/officeDocument/2006/relationships" id="258" r:id="Rc41891336aaf4f61"/>
    <p:sldId xmlns:r="http://schemas.openxmlformats.org/officeDocument/2006/relationships" id="259" r:id="Rd018b887575d42a6"/>
    <p:sldId xmlns:r="http://schemas.openxmlformats.org/officeDocument/2006/relationships" id="260" r:id="Rb7cc533096a342c5"/>
    <p:sldId xmlns:r="http://schemas.openxmlformats.org/officeDocument/2006/relationships" id="261" r:id="R8a3d94c0a4584c8b"/>
    <p:sldId xmlns:r="http://schemas.openxmlformats.org/officeDocument/2006/relationships" id="262" r:id="R42ef3602eedb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f53c477cf46ad" /><Relationship Type="http://schemas.openxmlformats.org/officeDocument/2006/relationships/slide" Target="/ppt/slides/slide1.xml" Id="R87c4c5c0c3154e8a" /><Relationship Type="http://schemas.openxmlformats.org/officeDocument/2006/relationships/slide" Target="/ppt/slides/slide2.xml" Id="R023b8c56c4aa480a" /><Relationship Type="http://schemas.openxmlformats.org/officeDocument/2006/relationships/slide" Target="/ppt/slides/slide3.xml" Id="Rc41891336aaf4f61" /><Relationship Type="http://schemas.openxmlformats.org/officeDocument/2006/relationships/slide" Target="/ppt/slides/slide4.xml" Id="Rd018b887575d42a6" /><Relationship Type="http://schemas.openxmlformats.org/officeDocument/2006/relationships/slide" Target="/ppt/slides/slide5.xml" Id="Rb7cc533096a342c5" /><Relationship Type="http://schemas.openxmlformats.org/officeDocument/2006/relationships/slide" Target="/ppt/slides/slide6.xml" Id="R8a3d94c0a4584c8b" /><Relationship Type="http://schemas.openxmlformats.org/officeDocument/2006/relationships/slide" Target="/ppt/slides/slide7.xml" Id="R42ef3602eedb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64549202043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2ae42d6fd4d0e" /><Relationship Type="http://schemas.openxmlformats.org/officeDocument/2006/relationships/theme" Target="/ppt/slideMasters/theme/theme1.xml" Id="Rd2e454dc7fd7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2ae42d6fd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bf4097a1044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775f4a8ab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1bfe6fec45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a8468a105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11e0e604a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a106fd6554c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c1c18bdde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DYSTOPIA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DYSTOPIA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16 676 329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17 963 620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VALEUR BOTNEN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Trygve Botnen, Gustav Vigelands vei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27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989 262 696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