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718e6fdc9e5465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2aa4faf3a894150"/>
  </p:sldMasterIdLst>
  <p:sldIdLst>
    <p:sldId xmlns:r="http://schemas.openxmlformats.org/officeDocument/2006/relationships" id="256" r:id="Rca67d44f49534269"/>
    <p:sldId xmlns:r="http://schemas.openxmlformats.org/officeDocument/2006/relationships" id="257" r:id="Rcb1e1bb2459d4f5d"/>
    <p:sldId xmlns:r="http://schemas.openxmlformats.org/officeDocument/2006/relationships" id="258" r:id="R66e20fca90364687"/>
    <p:sldId xmlns:r="http://schemas.openxmlformats.org/officeDocument/2006/relationships" id="259" r:id="Rffa49c77683c466d"/>
    <p:sldId xmlns:r="http://schemas.openxmlformats.org/officeDocument/2006/relationships" id="260" r:id="R52105e10cb094bbd"/>
    <p:sldId xmlns:r="http://schemas.openxmlformats.org/officeDocument/2006/relationships" id="261" r:id="R75ba106c968a49d3"/>
    <p:sldId xmlns:r="http://schemas.openxmlformats.org/officeDocument/2006/relationships" id="262" r:id="Rcbf9df41a5e84eb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2aa4faf3a894150" /><Relationship Type="http://schemas.openxmlformats.org/officeDocument/2006/relationships/slide" Target="/ppt/slides/slide1.xml" Id="Rca67d44f49534269" /><Relationship Type="http://schemas.openxmlformats.org/officeDocument/2006/relationships/slide" Target="/ppt/slides/slide2.xml" Id="Rcb1e1bb2459d4f5d" /><Relationship Type="http://schemas.openxmlformats.org/officeDocument/2006/relationships/slide" Target="/ppt/slides/slide3.xml" Id="R66e20fca90364687" /><Relationship Type="http://schemas.openxmlformats.org/officeDocument/2006/relationships/slide" Target="/ppt/slides/slide4.xml" Id="Rffa49c77683c466d" /><Relationship Type="http://schemas.openxmlformats.org/officeDocument/2006/relationships/slide" Target="/ppt/slides/slide5.xml" Id="R52105e10cb094bbd" /><Relationship Type="http://schemas.openxmlformats.org/officeDocument/2006/relationships/slide" Target="/ppt/slides/slide6.xml" Id="R75ba106c968a49d3" /><Relationship Type="http://schemas.openxmlformats.org/officeDocument/2006/relationships/slide" Target="/ppt/slides/slide7.xml" Id="Rcbf9df41a5e84eb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72f442301a642d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e315e4853848ed" /><Relationship Type="http://schemas.openxmlformats.org/officeDocument/2006/relationships/theme" Target="/ppt/slideMasters/theme/theme1.xml" Id="Rfa501542842045b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1e315e4853848e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454caae34f4a8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855fabf3d8414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e430e48573494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48e33e457249a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cd8d481a0641c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2358fdaa02459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0dd77ef3aa4fa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DIN REVISOR TROMSØ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DIN REVISOR TROMSØ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DIN REVISOR TROMSØ AS ble etablert [år] og holder til i Tromsø.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DIN REVISOR TROMSØ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DIN REVISOR TROMSØ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DIN REVISOR TROMSØ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2 715 550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1 197 142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1 069 014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6 647 411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7 844 751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DIN REVISOR TROMSØ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DAN ANDREASSEN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DIN REVISOR TROMSØ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Sjølundvegen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9016 Tromsø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dan@dinrevisjon.no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989 263 773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DIN REVISOR TROMSØ AS</a:t>
            </a:r>
          </a:p>
        </p:txBody>
      </p:sp>
    </p:spTree>
  </p:cSld>
  <p:clrMapOvr>
    <a:masterClrMapping xmlns:a="http://schemas.openxmlformats.org/drawingml/2006/main"/>
  </p:clrMapOvr>
</p:sld>
</file>