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31e0dec2f43146a6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52e64acb999247f0"/>
  </p:sldMasterIdLst>
  <p:sldIdLst>
    <p:sldId xmlns:r="http://schemas.openxmlformats.org/officeDocument/2006/relationships" id="256" r:id="Rd634c541f3ec41a3"/>
    <p:sldId xmlns:r="http://schemas.openxmlformats.org/officeDocument/2006/relationships" id="257" r:id="R08882f5138ce4293"/>
    <p:sldId xmlns:r="http://schemas.openxmlformats.org/officeDocument/2006/relationships" id="258" r:id="R669a9fca93754cff"/>
    <p:sldId xmlns:r="http://schemas.openxmlformats.org/officeDocument/2006/relationships" id="259" r:id="R730480aa59d744a7"/>
    <p:sldId xmlns:r="http://schemas.openxmlformats.org/officeDocument/2006/relationships" id="260" r:id="R9fc83d03e9154dc8"/>
    <p:sldId xmlns:r="http://schemas.openxmlformats.org/officeDocument/2006/relationships" id="261" r:id="R7e4ea4c4a6074db2"/>
    <p:sldId xmlns:r="http://schemas.openxmlformats.org/officeDocument/2006/relationships" id="262" r:id="R651a80d2f32644ba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2e64acb999247f0" /><Relationship Type="http://schemas.openxmlformats.org/officeDocument/2006/relationships/slide" Target="/ppt/slides/slide1.xml" Id="Rd634c541f3ec41a3" /><Relationship Type="http://schemas.openxmlformats.org/officeDocument/2006/relationships/slide" Target="/ppt/slides/slide2.xml" Id="R08882f5138ce4293" /><Relationship Type="http://schemas.openxmlformats.org/officeDocument/2006/relationships/slide" Target="/ppt/slides/slide3.xml" Id="R669a9fca93754cff" /><Relationship Type="http://schemas.openxmlformats.org/officeDocument/2006/relationships/slide" Target="/ppt/slides/slide4.xml" Id="R730480aa59d744a7" /><Relationship Type="http://schemas.openxmlformats.org/officeDocument/2006/relationships/slide" Target="/ppt/slides/slide5.xml" Id="R9fc83d03e9154dc8" /><Relationship Type="http://schemas.openxmlformats.org/officeDocument/2006/relationships/slide" Target="/ppt/slides/slide6.xml" Id="R7e4ea4c4a6074db2" /><Relationship Type="http://schemas.openxmlformats.org/officeDocument/2006/relationships/slide" Target="/ppt/slides/slide7.xml" Id="R651a80d2f32644ba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fc0b0f8f811490f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8685f15d07a4820" /><Relationship Type="http://schemas.openxmlformats.org/officeDocument/2006/relationships/theme" Target="/ppt/slideMasters/theme/theme1.xml" Id="Rb8e982020cfc4476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58685f15d07a4820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4bb42c2d59d404f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be010dbc0674270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b3f5a2fa2404e53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72ccd312a114771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71618b7934249bd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c5f2bf64d484b57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a8b5aba65644fac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MATHMA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MATHMA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MATHMA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MATHMA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MATHMA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MATHMA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−35 779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1 448 842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33 916 312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33 916 312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MATHMA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JÅNNY OKSAVIK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MATHMA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Bernt Knudsens vei 55E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1152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989 264 834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MATHMA AS</a:t>
            </a:r>
          </a:p>
        </p:txBody>
      </p:sp>
    </p:spTree>
  </p:cSld>
  <p:clrMapOvr>
    <a:masterClrMapping xmlns:a="http://schemas.openxmlformats.org/drawingml/2006/main"/>
  </p:clrMapOvr>
</p:sld>
</file>