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5acabca7ee40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1d3fbf4d334e47"/>
  </p:sldMasterIdLst>
  <p:sldIdLst>
    <p:sldId xmlns:r="http://schemas.openxmlformats.org/officeDocument/2006/relationships" id="256" r:id="R5eebe39b1374461b"/>
    <p:sldId xmlns:r="http://schemas.openxmlformats.org/officeDocument/2006/relationships" id="257" r:id="R33c4bb751ffa4607"/>
    <p:sldId xmlns:r="http://schemas.openxmlformats.org/officeDocument/2006/relationships" id="258" r:id="Rc073bb7bd8ae4e49"/>
    <p:sldId xmlns:r="http://schemas.openxmlformats.org/officeDocument/2006/relationships" id="259" r:id="R05ab88cccf56420f"/>
    <p:sldId xmlns:r="http://schemas.openxmlformats.org/officeDocument/2006/relationships" id="260" r:id="Ref0eff8a180044ad"/>
    <p:sldId xmlns:r="http://schemas.openxmlformats.org/officeDocument/2006/relationships" id="261" r:id="R923f9a1a6b8b40b2"/>
    <p:sldId xmlns:r="http://schemas.openxmlformats.org/officeDocument/2006/relationships" id="262" r:id="Rdbada8c7009a4c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1d3fbf4d334e47" /><Relationship Type="http://schemas.openxmlformats.org/officeDocument/2006/relationships/slide" Target="/ppt/slides/slide1.xml" Id="R5eebe39b1374461b" /><Relationship Type="http://schemas.openxmlformats.org/officeDocument/2006/relationships/slide" Target="/ppt/slides/slide2.xml" Id="R33c4bb751ffa4607" /><Relationship Type="http://schemas.openxmlformats.org/officeDocument/2006/relationships/slide" Target="/ppt/slides/slide3.xml" Id="Rc073bb7bd8ae4e49" /><Relationship Type="http://schemas.openxmlformats.org/officeDocument/2006/relationships/slide" Target="/ppt/slides/slide4.xml" Id="R05ab88cccf56420f" /><Relationship Type="http://schemas.openxmlformats.org/officeDocument/2006/relationships/slide" Target="/ppt/slides/slide5.xml" Id="Ref0eff8a180044ad" /><Relationship Type="http://schemas.openxmlformats.org/officeDocument/2006/relationships/slide" Target="/ppt/slides/slide6.xml" Id="R923f9a1a6b8b40b2" /><Relationship Type="http://schemas.openxmlformats.org/officeDocument/2006/relationships/slide" Target="/ppt/slides/slide7.xml" Id="Rdbada8c7009a4c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4253ce6e7342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db8cdd1804d31" /><Relationship Type="http://schemas.openxmlformats.org/officeDocument/2006/relationships/theme" Target="/ppt/slideMasters/theme/theme1.xml" Id="Rb0c8dafc222640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2db8cdd1804d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5d4d4e7934c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1ef0ab4a145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8cdcbc6c349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1e34bb75445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c2b62e2f042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b934f78684a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f1757267543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INVEST AS ble etablert [år] og holder til i Vøyenenga.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2 313 038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2 932 673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4 606 252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WOLFF HERNÆS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Butterudveien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1339 Vøyenenga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989 265 261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INVEST AS</a:t>
            </a:r>
          </a:p>
        </p:txBody>
      </p:sp>
    </p:spTree>
  </p:cSld>
  <p:clrMapOvr>
    <a:masterClrMapping xmlns:a="http://schemas.openxmlformats.org/drawingml/2006/main"/>
  </p:clrMapOvr>
</p:sld>
</file>