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7985b8379f4b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3ed7a3cc2d2440d"/>
  </p:sldMasterIdLst>
  <p:sldIdLst>
    <p:sldId xmlns:r="http://schemas.openxmlformats.org/officeDocument/2006/relationships" id="256" r:id="R17567111b71b4ecd"/>
    <p:sldId xmlns:r="http://schemas.openxmlformats.org/officeDocument/2006/relationships" id="257" r:id="R99f7706d2f2b4bac"/>
    <p:sldId xmlns:r="http://schemas.openxmlformats.org/officeDocument/2006/relationships" id="258" r:id="R24cdd4fee1ae4b91"/>
    <p:sldId xmlns:r="http://schemas.openxmlformats.org/officeDocument/2006/relationships" id="259" r:id="Rc9bb82c659bc4996"/>
    <p:sldId xmlns:r="http://schemas.openxmlformats.org/officeDocument/2006/relationships" id="260" r:id="Rb89cab973365407a"/>
    <p:sldId xmlns:r="http://schemas.openxmlformats.org/officeDocument/2006/relationships" id="261" r:id="R3f7a777096354062"/>
    <p:sldId xmlns:r="http://schemas.openxmlformats.org/officeDocument/2006/relationships" id="262" r:id="R2f2fdf051f5c4d4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3ed7a3cc2d2440d" /><Relationship Type="http://schemas.openxmlformats.org/officeDocument/2006/relationships/slide" Target="/ppt/slides/slide1.xml" Id="R17567111b71b4ecd" /><Relationship Type="http://schemas.openxmlformats.org/officeDocument/2006/relationships/slide" Target="/ppt/slides/slide2.xml" Id="R99f7706d2f2b4bac" /><Relationship Type="http://schemas.openxmlformats.org/officeDocument/2006/relationships/slide" Target="/ppt/slides/slide3.xml" Id="R24cdd4fee1ae4b91" /><Relationship Type="http://schemas.openxmlformats.org/officeDocument/2006/relationships/slide" Target="/ppt/slides/slide4.xml" Id="Rc9bb82c659bc4996" /><Relationship Type="http://schemas.openxmlformats.org/officeDocument/2006/relationships/slide" Target="/ppt/slides/slide5.xml" Id="Rb89cab973365407a" /><Relationship Type="http://schemas.openxmlformats.org/officeDocument/2006/relationships/slide" Target="/ppt/slides/slide6.xml" Id="R3f7a777096354062" /><Relationship Type="http://schemas.openxmlformats.org/officeDocument/2006/relationships/slide" Target="/ppt/slides/slide7.xml" Id="R2f2fdf051f5c4d4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4887a797c4a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858e252c043bf" /><Relationship Type="http://schemas.openxmlformats.org/officeDocument/2006/relationships/theme" Target="/ppt/slideMasters/theme/theme1.xml" Id="R5795d78fbc5b46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1e858e252c043b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785e27a29d42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14ac191b7b4d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55b6c6aa148d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1800073d644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72634857442a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f366fc859548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27ba16fcd49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GUNTVEDT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GUNTVEDT HOLDING AS ble etablert [år] og holder til i Lund.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−2 033 180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10 687 546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139 912 709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141 386 621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CARLA BEATRIZ LIBERATO GUNTVEDT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7818 Lund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989 266 470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GUNTVEDT HOLDING AS</a:t>
            </a:r>
          </a:p>
        </p:txBody>
      </p:sp>
    </p:spTree>
  </p:cSld>
  <p:clrMapOvr>
    <a:masterClrMapping xmlns:a="http://schemas.openxmlformats.org/drawingml/2006/main"/>
  </p:clrMapOvr>
</p:sld>
</file>