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a3355d4904d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eeea4a9c945ad"/>
  </p:sldMasterIdLst>
  <p:sldIdLst>
    <p:sldId xmlns:r="http://schemas.openxmlformats.org/officeDocument/2006/relationships" id="256" r:id="Rb74d131cc11a49fa"/>
    <p:sldId xmlns:r="http://schemas.openxmlformats.org/officeDocument/2006/relationships" id="257" r:id="R06f60deefbaf4df3"/>
    <p:sldId xmlns:r="http://schemas.openxmlformats.org/officeDocument/2006/relationships" id="258" r:id="Re6addf21e35443cf"/>
    <p:sldId xmlns:r="http://schemas.openxmlformats.org/officeDocument/2006/relationships" id="259" r:id="R9322ddc2d63e4908"/>
    <p:sldId xmlns:r="http://schemas.openxmlformats.org/officeDocument/2006/relationships" id="260" r:id="Ra991871c924647d1"/>
    <p:sldId xmlns:r="http://schemas.openxmlformats.org/officeDocument/2006/relationships" id="261" r:id="R440cff2b72264037"/>
    <p:sldId xmlns:r="http://schemas.openxmlformats.org/officeDocument/2006/relationships" id="262" r:id="R52f1e14f0054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eeea4a9c945ad" /><Relationship Type="http://schemas.openxmlformats.org/officeDocument/2006/relationships/slide" Target="/ppt/slides/slide1.xml" Id="Rb74d131cc11a49fa" /><Relationship Type="http://schemas.openxmlformats.org/officeDocument/2006/relationships/slide" Target="/ppt/slides/slide2.xml" Id="R06f60deefbaf4df3" /><Relationship Type="http://schemas.openxmlformats.org/officeDocument/2006/relationships/slide" Target="/ppt/slides/slide3.xml" Id="Re6addf21e35443cf" /><Relationship Type="http://schemas.openxmlformats.org/officeDocument/2006/relationships/slide" Target="/ppt/slides/slide4.xml" Id="R9322ddc2d63e4908" /><Relationship Type="http://schemas.openxmlformats.org/officeDocument/2006/relationships/slide" Target="/ppt/slides/slide5.xml" Id="Ra991871c924647d1" /><Relationship Type="http://schemas.openxmlformats.org/officeDocument/2006/relationships/slide" Target="/ppt/slides/slide6.xml" Id="R440cff2b72264037" /><Relationship Type="http://schemas.openxmlformats.org/officeDocument/2006/relationships/slide" Target="/ppt/slides/slide7.xml" Id="R52f1e14f0054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dce36ab60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de5ca3bfc407b" /><Relationship Type="http://schemas.openxmlformats.org/officeDocument/2006/relationships/theme" Target="/ppt/slideMasters/theme/theme1.xml" Id="R898138476e89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1de5ca3bfc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c68612d045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6da0b3d5a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cb98f068d48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48eeb163448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566ef2571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46348a54e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2868a6f6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MARTINSEN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MARTINSEN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52 287 289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53 054 021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WERNER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Martinsen, Raumnessaga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989 266 764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MARTINSEN HOLDING AS</a:t>
            </a:r>
          </a:p>
        </p:txBody>
      </p:sp>
    </p:spTree>
  </p:cSld>
  <p:clrMapOvr>
    <a:masterClrMapping xmlns:a="http://schemas.openxmlformats.org/drawingml/2006/main"/>
  </p:clrMapOvr>
</p:sld>
</file>