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47aa6e5dd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57ef38a964fc2"/>
  </p:sldMasterIdLst>
  <p:sldIdLst>
    <p:sldId xmlns:r="http://schemas.openxmlformats.org/officeDocument/2006/relationships" id="256" r:id="R8f884273fe8f47b6"/>
    <p:sldId xmlns:r="http://schemas.openxmlformats.org/officeDocument/2006/relationships" id="257" r:id="R8ec2b0031d9b4652"/>
    <p:sldId xmlns:r="http://schemas.openxmlformats.org/officeDocument/2006/relationships" id="258" r:id="Rc81a2eb7cde84af6"/>
    <p:sldId xmlns:r="http://schemas.openxmlformats.org/officeDocument/2006/relationships" id="259" r:id="R28c62f4af52a4c99"/>
    <p:sldId xmlns:r="http://schemas.openxmlformats.org/officeDocument/2006/relationships" id="260" r:id="Re2f89d727f9c495c"/>
    <p:sldId xmlns:r="http://schemas.openxmlformats.org/officeDocument/2006/relationships" id="261" r:id="R0254b612c6cb4d16"/>
    <p:sldId xmlns:r="http://schemas.openxmlformats.org/officeDocument/2006/relationships" id="262" r:id="Rcf5e9f3d6917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57ef38a964fc2" /><Relationship Type="http://schemas.openxmlformats.org/officeDocument/2006/relationships/slide" Target="/ppt/slides/slide1.xml" Id="R8f884273fe8f47b6" /><Relationship Type="http://schemas.openxmlformats.org/officeDocument/2006/relationships/slide" Target="/ppt/slides/slide2.xml" Id="R8ec2b0031d9b4652" /><Relationship Type="http://schemas.openxmlformats.org/officeDocument/2006/relationships/slide" Target="/ppt/slides/slide3.xml" Id="Rc81a2eb7cde84af6" /><Relationship Type="http://schemas.openxmlformats.org/officeDocument/2006/relationships/slide" Target="/ppt/slides/slide4.xml" Id="R28c62f4af52a4c99" /><Relationship Type="http://schemas.openxmlformats.org/officeDocument/2006/relationships/slide" Target="/ppt/slides/slide5.xml" Id="Re2f89d727f9c495c" /><Relationship Type="http://schemas.openxmlformats.org/officeDocument/2006/relationships/slide" Target="/ppt/slides/slide6.xml" Id="R0254b612c6cb4d16" /><Relationship Type="http://schemas.openxmlformats.org/officeDocument/2006/relationships/slide" Target="/ppt/slides/slide7.xml" Id="Rcf5e9f3d6917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75bca86db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e7e7681c4272" /><Relationship Type="http://schemas.openxmlformats.org/officeDocument/2006/relationships/theme" Target="/ppt/slideMasters/theme/theme1.xml" Id="Rf878a166b2f6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fe7e7681c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da96781b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07a0e6a1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f40fd561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00b7b49b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04d771a3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875e80c6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f63a69c8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SWEET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BJØRNTVEDT KJELL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