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3d7bab683f47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b9273a48f44fc0"/>
  </p:sldMasterIdLst>
  <p:sldIdLst>
    <p:sldId xmlns:r="http://schemas.openxmlformats.org/officeDocument/2006/relationships" id="256" r:id="R3eddcc88673c41cb"/>
    <p:sldId xmlns:r="http://schemas.openxmlformats.org/officeDocument/2006/relationships" id="257" r:id="R0073798863db428e"/>
    <p:sldId xmlns:r="http://schemas.openxmlformats.org/officeDocument/2006/relationships" id="258" r:id="R279ac89400074b5f"/>
    <p:sldId xmlns:r="http://schemas.openxmlformats.org/officeDocument/2006/relationships" id="259" r:id="R7722dac53489478f"/>
    <p:sldId xmlns:r="http://schemas.openxmlformats.org/officeDocument/2006/relationships" id="260" r:id="Rc594df34b46d494e"/>
    <p:sldId xmlns:r="http://schemas.openxmlformats.org/officeDocument/2006/relationships" id="261" r:id="R3e9d024cb6964782"/>
    <p:sldId xmlns:r="http://schemas.openxmlformats.org/officeDocument/2006/relationships" id="262" r:id="R7a4c4b607c794f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b9273a48f44fc0" /><Relationship Type="http://schemas.openxmlformats.org/officeDocument/2006/relationships/slide" Target="/ppt/slides/slide1.xml" Id="R3eddcc88673c41cb" /><Relationship Type="http://schemas.openxmlformats.org/officeDocument/2006/relationships/slide" Target="/ppt/slides/slide2.xml" Id="R0073798863db428e" /><Relationship Type="http://schemas.openxmlformats.org/officeDocument/2006/relationships/slide" Target="/ppt/slides/slide3.xml" Id="R279ac89400074b5f" /><Relationship Type="http://schemas.openxmlformats.org/officeDocument/2006/relationships/slide" Target="/ppt/slides/slide4.xml" Id="R7722dac53489478f" /><Relationship Type="http://schemas.openxmlformats.org/officeDocument/2006/relationships/slide" Target="/ppt/slides/slide5.xml" Id="Rc594df34b46d494e" /><Relationship Type="http://schemas.openxmlformats.org/officeDocument/2006/relationships/slide" Target="/ppt/slides/slide6.xml" Id="R3e9d024cb6964782" /><Relationship Type="http://schemas.openxmlformats.org/officeDocument/2006/relationships/slide" Target="/ppt/slides/slide7.xml" Id="R7a4c4b607c794f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720c04b16748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4e2330c2a46db" /><Relationship Type="http://schemas.openxmlformats.org/officeDocument/2006/relationships/theme" Target="/ppt/slideMasters/theme/theme1.xml" Id="R5337610cad584b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c4e2330c2a46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d3ddbcc1942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f021dc87446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e41e8737648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8ea778d9343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4913eae524f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1398b241f4c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29e43661e41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VARHAUG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VARHAUG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VARHAUG HOLDING AS ble etablert [år] og holder til i Nærbø.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VARHAUG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VARHAUG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VARHAUG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−378 480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5 115 801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47 599 259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48 239 696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VARHAUG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VARHAUG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VARHAUG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Ospevegen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4365 Nærbø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989 269 534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VARHAUG HOLDING AS</a:t>
            </a:r>
          </a:p>
        </p:txBody>
      </p:sp>
    </p:spTree>
  </p:cSld>
  <p:clrMapOvr>
    <a:masterClrMapping xmlns:a="http://schemas.openxmlformats.org/drawingml/2006/main"/>
  </p:clrMapOvr>
</p:sld>
</file>