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37debaa624b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965ab4e9a496c"/>
  </p:sldMasterIdLst>
  <p:sldIdLst>
    <p:sldId xmlns:r="http://schemas.openxmlformats.org/officeDocument/2006/relationships" id="256" r:id="R39522ff8deff4ef3"/>
    <p:sldId xmlns:r="http://schemas.openxmlformats.org/officeDocument/2006/relationships" id="257" r:id="R884642a9908a4c12"/>
    <p:sldId xmlns:r="http://schemas.openxmlformats.org/officeDocument/2006/relationships" id="258" r:id="Rc4ef029428fa421b"/>
    <p:sldId xmlns:r="http://schemas.openxmlformats.org/officeDocument/2006/relationships" id="259" r:id="R13d88c0c554349bf"/>
    <p:sldId xmlns:r="http://schemas.openxmlformats.org/officeDocument/2006/relationships" id="260" r:id="R10a0de11a95b44ae"/>
    <p:sldId xmlns:r="http://schemas.openxmlformats.org/officeDocument/2006/relationships" id="261" r:id="R102a302ea2cb4fa4"/>
    <p:sldId xmlns:r="http://schemas.openxmlformats.org/officeDocument/2006/relationships" id="262" r:id="Rf97b6f270eee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965ab4e9a496c" /><Relationship Type="http://schemas.openxmlformats.org/officeDocument/2006/relationships/slide" Target="/ppt/slides/slide1.xml" Id="R39522ff8deff4ef3" /><Relationship Type="http://schemas.openxmlformats.org/officeDocument/2006/relationships/slide" Target="/ppt/slides/slide2.xml" Id="R884642a9908a4c12" /><Relationship Type="http://schemas.openxmlformats.org/officeDocument/2006/relationships/slide" Target="/ppt/slides/slide3.xml" Id="Rc4ef029428fa421b" /><Relationship Type="http://schemas.openxmlformats.org/officeDocument/2006/relationships/slide" Target="/ppt/slides/slide4.xml" Id="R13d88c0c554349bf" /><Relationship Type="http://schemas.openxmlformats.org/officeDocument/2006/relationships/slide" Target="/ppt/slides/slide5.xml" Id="R10a0de11a95b44ae" /><Relationship Type="http://schemas.openxmlformats.org/officeDocument/2006/relationships/slide" Target="/ppt/slides/slide6.xml" Id="R102a302ea2cb4fa4" /><Relationship Type="http://schemas.openxmlformats.org/officeDocument/2006/relationships/slide" Target="/ppt/slides/slide7.xml" Id="Rf97b6f270eee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4c5b46d6f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5852a6d54f8c" /><Relationship Type="http://schemas.openxmlformats.org/officeDocument/2006/relationships/theme" Target="/ppt/slideMasters/theme/theme1.xml" Id="R94fe76f04127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15852a6d5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3fca35af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f77e63bb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f64ab61a2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01efe540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62bd1d17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4ff9cad3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456dafa2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