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6f697be634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e242b56424e54"/>
  </p:sldMasterIdLst>
  <p:sldIdLst>
    <p:sldId xmlns:r="http://schemas.openxmlformats.org/officeDocument/2006/relationships" id="256" r:id="R8c274732e9c84c5c"/>
    <p:sldId xmlns:r="http://schemas.openxmlformats.org/officeDocument/2006/relationships" id="257" r:id="Rff73b88698d74ee4"/>
    <p:sldId xmlns:r="http://schemas.openxmlformats.org/officeDocument/2006/relationships" id="258" r:id="R7f14fa02e26e4164"/>
    <p:sldId xmlns:r="http://schemas.openxmlformats.org/officeDocument/2006/relationships" id="259" r:id="R0029fb93f8a841a5"/>
    <p:sldId xmlns:r="http://schemas.openxmlformats.org/officeDocument/2006/relationships" id="260" r:id="Rbf9e51d738134872"/>
    <p:sldId xmlns:r="http://schemas.openxmlformats.org/officeDocument/2006/relationships" id="261" r:id="Rd2033cc84c024563"/>
    <p:sldId xmlns:r="http://schemas.openxmlformats.org/officeDocument/2006/relationships" id="262" r:id="R14e0673918a7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e242b56424e54" /><Relationship Type="http://schemas.openxmlformats.org/officeDocument/2006/relationships/slide" Target="/ppt/slides/slide1.xml" Id="R8c274732e9c84c5c" /><Relationship Type="http://schemas.openxmlformats.org/officeDocument/2006/relationships/slide" Target="/ppt/slides/slide2.xml" Id="Rff73b88698d74ee4" /><Relationship Type="http://schemas.openxmlformats.org/officeDocument/2006/relationships/slide" Target="/ppt/slides/slide3.xml" Id="R7f14fa02e26e4164" /><Relationship Type="http://schemas.openxmlformats.org/officeDocument/2006/relationships/slide" Target="/ppt/slides/slide4.xml" Id="R0029fb93f8a841a5" /><Relationship Type="http://schemas.openxmlformats.org/officeDocument/2006/relationships/slide" Target="/ppt/slides/slide5.xml" Id="Rbf9e51d738134872" /><Relationship Type="http://schemas.openxmlformats.org/officeDocument/2006/relationships/slide" Target="/ppt/slides/slide6.xml" Id="Rd2033cc84c024563" /><Relationship Type="http://schemas.openxmlformats.org/officeDocument/2006/relationships/slide" Target="/ppt/slides/slide7.xml" Id="R14e0673918a7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3645ac9ba46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b331696c14c89" /><Relationship Type="http://schemas.openxmlformats.org/officeDocument/2006/relationships/theme" Target="/ppt/slideMasters/theme/theme1.xml" Id="Rb209de5199ef44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b331696c1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1fe2775b642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d6fd4609b4b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8483dc22c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34420ea12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161b4b73047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46b6589f84b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30f9be253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HESTNES-LANDE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HESTNES-LANDE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HESTNES-LANDE HOLDING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HESTNES-LANDE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HESTNES-LANDE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HESTNES-LANDE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780 197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952 232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1 144 080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HESTNES-LANDE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HESTNES-LANDE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HESTNES-LANDE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Sokkeletasje, Tyrs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katinka@hestnes-lande.no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989 270 273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HESTNES-LANDE HOLDING AS</a:t>
            </a:r>
          </a:p>
        </p:txBody>
      </p:sp>
    </p:spTree>
  </p:cSld>
  <p:clrMapOvr>
    <a:masterClrMapping xmlns:a="http://schemas.openxmlformats.org/drawingml/2006/main"/>
  </p:clrMapOvr>
</p:sld>
</file>