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3b7232c71b4e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ba94a085f442e1"/>
  </p:sldMasterIdLst>
  <p:sldIdLst>
    <p:sldId xmlns:r="http://schemas.openxmlformats.org/officeDocument/2006/relationships" id="256" r:id="R7ec4093f15354835"/>
    <p:sldId xmlns:r="http://schemas.openxmlformats.org/officeDocument/2006/relationships" id="257" r:id="Ra7e344680d834989"/>
    <p:sldId xmlns:r="http://schemas.openxmlformats.org/officeDocument/2006/relationships" id="258" r:id="R5834c0e1de904009"/>
    <p:sldId xmlns:r="http://schemas.openxmlformats.org/officeDocument/2006/relationships" id="259" r:id="R7351ec0a8da34c65"/>
    <p:sldId xmlns:r="http://schemas.openxmlformats.org/officeDocument/2006/relationships" id="260" r:id="Ra1caa23680e94cb5"/>
    <p:sldId xmlns:r="http://schemas.openxmlformats.org/officeDocument/2006/relationships" id="261" r:id="Rfc0c12d1eab642ae"/>
    <p:sldId xmlns:r="http://schemas.openxmlformats.org/officeDocument/2006/relationships" id="262" r:id="R0c1d98681f8f48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a94a085f442e1" /><Relationship Type="http://schemas.openxmlformats.org/officeDocument/2006/relationships/slide" Target="/ppt/slides/slide1.xml" Id="R7ec4093f15354835" /><Relationship Type="http://schemas.openxmlformats.org/officeDocument/2006/relationships/slide" Target="/ppt/slides/slide2.xml" Id="Ra7e344680d834989" /><Relationship Type="http://schemas.openxmlformats.org/officeDocument/2006/relationships/slide" Target="/ppt/slides/slide3.xml" Id="R5834c0e1de904009" /><Relationship Type="http://schemas.openxmlformats.org/officeDocument/2006/relationships/slide" Target="/ppt/slides/slide4.xml" Id="R7351ec0a8da34c65" /><Relationship Type="http://schemas.openxmlformats.org/officeDocument/2006/relationships/slide" Target="/ppt/slides/slide5.xml" Id="Ra1caa23680e94cb5" /><Relationship Type="http://schemas.openxmlformats.org/officeDocument/2006/relationships/slide" Target="/ppt/slides/slide6.xml" Id="Rfc0c12d1eab642ae" /><Relationship Type="http://schemas.openxmlformats.org/officeDocument/2006/relationships/slide" Target="/ppt/slides/slide7.xml" Id="R0c1d98681f8f48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2bcd4474f44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fdb3629fa4eef" /><Relationship Type="http://schemas.openxmlformats.org/officeDocument/2006/relationships/theme" Target="/ppt/slideMasters/theme/theme1.xml" Id="R9a81c949dbfe44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bfdb3629fa4e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4310030da4f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93b46083140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3a704edc149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bd057797643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b527cd04d4c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9bd7e46574c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993bcfdb44f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NONO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−859 898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41 030 185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38 375 717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38 513 977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ÅGE MYRE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Sæviktun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989 273 612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