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f02502a4a4d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d49aeafac44475"/>
  </p:sldMasterIdLst>
  <p:sldIdLst>
    <p:sldId xmlns:r="http://schemas.openxmlformats.org/officeDocument/2006/relationships" id="256" r:id="R7c98460614414888"/>
    <p:sldId xmlns:r="http://schemas.openxmlformats.org/officeDocument/2006/relationships" id="257" r:id="R5e25bcfaf3224cfa"/>
    <p:sldId xmlns:r="http://schemas.openxmlformats.org/officeDocument/2006/relationships" id="258" r:id="R20a313391b024047"/>
    <p:sldId xmlns:r="http://schemas.openxmlformats.org/officeDocument/2006/relationships" id="259" r:id="R57c2db0e7746469e"/>
    <p:sldId xmlns:r="http://schemas.openxmlformats.org/officeDocument/2006/relationships" id="260" r:id="Rd9eb308be7ec49cc"/>
    <p:sldId xmlns:r="http://schemas.openxmlformats.org/officeDocument/2006/relationships" id="261" r:id="Rbf1c99666ce24a76"/>
    <p:sldId xmlns:r="http://schemas.openxmlformats.org/officeDocument/2006/relationships" id="262" r:id="R3829592f3f9b40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d49aeafac44475" /><Relationship Type="http://schemas.openxmlformats.org/officeDocument/2006/relationships/slide" Target="/ppt/slides/slide1.xml" Id="R7c98460614414888" /><Relationship Type="http://schemas.openxmlformats.org/officeDocument/2006/relationships/slide" Target="/ppt/slides/slide2.xml" Id="R5e25bcfaf3224cfa" /><Relationship Type="http://schemas.openxmlformats.org/officeDocument/2006/relationships/slide" Target="/ppt/slides/slide3.xml" Id="R20a313391b024047" /><Relationship Type="http://schemas.openxmlformats.org/officeDocument/2006/relationships/slide" Target="/ppt/slides/slide4.xml" Id="R57c2db0e7746469e" /><Relationship Type="http://schemas.openxmlformats.org/officeDocument/2006/relationships/slide" Target="/ppt/slides/slide5.xml" Id="Rd9eb308be7ec49cc" /><Relationship Type="http://schemas.openxmlformats.org/officeDocument/2006/relationships/slide" Target="/ppt/slides/slide6.xml" Id="Rbf1c99666ce24a76" /><Relationship Type="http://schemas.openxmlformats.org/officeDocument/2006/relationships/slide" Target="/ppt/slides/slide7.xml" Id="R3829592f3f9b40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3e595221274f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ce8b9a20c4521" /><Relationship Type="http://schemas.openxmlformats.org/officeDocument/2006/relationships/theme" Target="/ppt/slideMasters/theme/theme1.xml" Id="Re1740de6268a42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8ce8b9a20c45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e8f2000f8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e22b2587346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783a7bc49446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5a9c9e6204b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ca8ebef19344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fd62bb05b4a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d206dff0542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NETTEFFEKT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NETTEFFEKT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808 105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2 932 073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26 537 274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28 631 575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PETTER BJØRNSEN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Øvrebøveien 24B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989 275 801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NETTEFFEKT AS</a:t>
            </a:r>
          </a:p>
        </p:txBody>
      </p:sp>
    </p:spTree>
  </p:cSld>
  <p:clrMapOvr>
    <a:masterClrMapping xmlns:a="http://schemas.openxmlformats.org/drawingml/2006/main"/>
  </p:clrMapOvr>
</p:sld>
</file>