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9618e8312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45c521c6142d6"/>
  </p:sldMasterIdLst>
  <p:sldIdLst>
    <p:sldId xmlns:r="http://schemas.openxmlformats.org/officeDocument/2006/relationships" id="256" r:id="Rf13a023eff0843d4"/>
    <p:sldId xmlns:r="http://schemas.openxmlformats.org/officeDocument/2006/relationships" id="257" r:id="R5ed1d6e1e67d497e"/>
    <p:sldId xmlns:r="http://schemas.openxmlformats.org/officeDocument/2006/relationships" id="258" r:id="R02132c3ab00d4e1c"/>
    <p:sldId xmlns:r="http://schemas.openxmlformats.org/officeDocument/2006/relationships" id="259" r:id="R53888f0a63b349c5"/>
    <p:sldId xmlns:r="http://schemas.openxmlformats.org/officeDocument/2006/relationships" id="260" r:id="R08af0d4ddb064840"/>
    <p:sldId xmlns:r="http://schemas.openxmlformats.org/officeDocument/2006/relationships" id="261" r:id="Rb51edf903a6e4b58"/>
    <p:sldId xmlns:r="http://schemas.openxmlformats.org/officeDocument/2006/relationships" id="262" r:id="Rbd2f3f33bac4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45c521c6142d6" /><Relationship Type="http://schemas.openxmlformats.org/officeDocument/2006/relationships/slide" Target="/ppt/slides/slide1.xml" Id="Rf13a023eff0843d4" /><Relationship Type="http://schemas.openxmlformats.org/officeDocument/2006/relationships/slide" Target="/ppt/slides/slide2.xml" Id="R5ed1d6e1e67d497e" /><Relationship Type="http://schemas.openxmlformats.org/officeDocument/2006/relationships/slide" Target="/ppt/slides/slide3.xml" Id="R02132c3ab00d4e1c" /><Relationship Type="http://schemas.openxmlformats.org/officeDocument/2006/relationships/slide" Target="/ppt/slides/slide4.xml" Id="R53888f0a63b349c5" /><Relationship Type="http://schemas.openxmlformats.org/officeDocument/2006/relationships/slide" Target="/ppt/slides/slide5.xml" Id="R08af0d4ddb064840" /><Relationship Type="http://schemas.openxmlformats.org/officeDocument/2006/relationships/slide" Target="/ppt/slides/slide6.xml" Id="Rb51edf903a6e4b58" /><Relationship Type="http://schemas.openxmlformats.org/officeDocument/2006/relationships/slide" Target="/ppt/slides/slide7.xml" Id="Rbd2f3f33bac4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9e13228ed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66b526f842ba" /><Relationship Type="http://schemas.openxmlformats.org/officeDocument/2006/relationships/theme" Target="/ppt/slideMasters/theme/theme1.xml" Id="R772634a2fe94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466b526f8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c434bb55f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312f6f8e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63336047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52442c61f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b596bb7a8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21e44668c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2b7026b94d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