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67713f294642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f2ab21ab644238"/>
  </p:sldMasterIdLst>
  <p:sldIdLst>
    <p:sldId xmlns:r="http://schemas.openxmlformats.org/officeDocument/2006/relationships" id="256" r:id="R5bdd3ad14f7847b7"/>
    <p:sldId xmlns:r="http://schemas.openxmlformats.org/officeDocument/2006/relationships" id="257" r:id="Re8fb2159d5024d0d"/>
    <p:sldId xmlns:r="http://schemas.openxmlformats.org/officeDocument/2006/relationships" id="258" r:id="R40d22dceebd04c7f"/>
    <p:sldId xmlns:r="http://schemas.openxmlformats.org/officeDocument/2006/relationships" id="259" r:id="R09ee62856f1c43d5"/>
    <p:sldId xmlns:r="http://schemas.openxmlformats.org/officeDocument/2006/relationships" id="260" r:id="Rc9c5b97240254d85"/>
    <p:sldId xmlns:r="http://schemas.openxmlformats.org/officeDocument/2006/relationships" id="261" r:id="Rf82cece8aaf0431f"/>
    <p:sldId xmlns:r="http://schemas.openxmlformats.org/officeDocument/2006/relationships" id="262" r:id="Rf422230ce58941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f2ab21ab644238" /><Relationship Type="http://schemas.openxmlformats.org/officeDocument/2006/relationships/slide" Target="/ppt/slides/slide1.xml" Id="R5bdd3ad14f7847b7" /><Relationship Type="http://schemas.openxmlformats.org/officeDocument/2006/relationships/slide" Target="/ppt/slides/slide2.xml" Id="Re8fb2159d5024d0d" /><Relationship Type="http://schemas.openxmlformats.org/officeDocument/2006/relationships/slide" Target="/ppt/slides/slide3.xml" Id="R40d22dceebd04c7f" /><Relationship Type="http://schemas.openxmlformats.org/officeDocument/2006/relationships/slide" Target="/ppt/slides/slide4.xml" Id="R09ee62856f1c43d5" /><Relationship Type="http://schemas.openxmlformats.org/officeDocument/2006/relationships/slide" Target="/ppt/slides/slide5.xml" Id="Rc9c5b97240254d85" /><Relationship Type="http://schemas.openxmlformats.org/officeDocument/2006/relationships/slide" Target="/ppt/slides/slide6.xml" Id="Rf82cece8aaf0431f" /><Relationship Type="http://schemas.openxmlformats.org/officeDocument/2006/relationships/slide" Target="/ppt/slides/slide7.xml" Id="Rf422230ce58941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dab11e3cb446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3ba0661fcb4bb1" /><Relationship Type="http://schemas.openxmlformats.org/officeDocument/2006/relationships/theme" Target="/ppt/slideMasters/theme/theme1.xml" Id="R359cd09a0f6040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3ba0661fcb4b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1533e8799040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aa481ec11e4a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46b4dc2de448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5e766face44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fe51ea51f49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6d07a945f47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f742ded31944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 NYGAARD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NYGAARD HOLDING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501 071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6 928 313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7 654 850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BØRGE NYGAARD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Ognøygata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5537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989 276 921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 NYGAARD HOLDING AS</a:t>
            </a:r>
          </a:p>
        </p:txBody>
      </p:sp>
    </p:spTree>
  </p:cSld>
  <p:clrMapOvr>
    <a:masterClrMapping xmlns:a="http://schemas.openxmlformats.org/drawingml/2006/main"/>
  </p:clrMapOvr>
</p:sld>
</file>