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d8c00fe3e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ab4f76c7b438c"/>
  </p:sldMasterIdLst>
  <p:sldIdLst>
    <p:sldId xmlns:r="http://schemas.openxmlformats.org/officeDocument/2006/relationships" id="256" r:id="R31b1883ba864488f"/>
    <p:sldId xmlns:r="http://schemas.openxmlformats.org/officeDocument/2006/relationships" id="257" r:id="Rba9573d6779141f3"/>
    <p:sldId xmlns:r="http://schemas.openxmlformats.org/officeDocument/2006/relationships" id="258" r:id="R13a1b6d87e794ca9"/>
    <p:sldId xmlns:r="http://schemas.openxmlformats.org/officeDocument/2006/relationships" id="259" r:id="R0b9572a0b18f471c"/>
    <p:sldId xmlns:r="http://schemas.openxmlformats.org/officeDocument/2006/relationships" id="260" r:id="Rf10cfd77f5654146"/>
    <p:sldId xmlns:r="http://schemas.openxmlformats.org/officeDocument/2006/relationships" id="261" r:id="R742230febe90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ab4f76c7b438c" /><Relationship Type="http://schemas.openxmlformats.org/officeDocument/2006/relationships/slide" Target="/ppt/slides/slide1.xml" Id="R31b1883ba864488f" /><Relationship Type="http://schemas.openxmlformats.org/officeDocument/2006/relationships/slide" Target="/ppt/slides/slide2.xml" Id="Rba9573d6779141f3" /><Relationship Type="http://schemas.openxmlformats.org/officeDocument/2006/relationships/slide" Target="/ppt/slides/slide3.xml" Id="R13a1b6d87e794ca9" /><Relationship Type="http://schemas.openxmlformats.org/officeDocument/2006/relationships/slide" Target="/ppt/slides/slide4.xml" Id="R0b9572a0b18f471c" /><Relationship Type="http://schemas.openxmlformats.org/officeDocument/2006/relationships/slide" Target="/ppt/slides/slide5.xml" Id="Rf10cfd77f5654146" /><Relationship Type="http://schemas.openxmlformats.org/officeDocument/2006/relationships/slide" Target="/ppt/slides/slide6.xml" Id="R742230febe90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2eb14d06845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b1415831e48e4" /><Relationship Type="http://schemas.openxmlformats.org/officeDocument/2006/relationships/theme" Target="/ppt/slideMasters/theme/theme1.xml" Id="R68a01f9372cc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b1415831e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0f7ff0f5c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f84dcfe8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9b32f882c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269503a8e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a41912db54b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a2a074e5c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512 098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91 50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