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5fcd692b2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084960253407c"/>
  </p:sldMasterIdLst>
  <p:sldIdLst>
    <p:sldId xmlns:r="http://schemas.openxmlformats.org/officeDocument/2006/relationships" id="256" r:id="R5703481607164b0c"/>
    <p:sldId xmlns:r="http://schemas.openxmlformats.org/officeDocument/2006/relationships" id="257" r:id="Re6194892793b48a7"/>
    <p:sldId xmlns:r="http://schemas.openxmlformats.org/officeDocument/2006/relationships" id="258" r:id="Rb740fd6c46864b12"/>
    <p:sldId xmlns:r="http://schemas.openxmlformats.org/officeDocument/2006/relationships" id="259" r:id="Rd542594a3bda464e"/>
    <p:sldId xmlns:r="http://schemas.openxmlformats.org/officeDocument/2006/relationships" id="260" r:id="Rddb6bd39b585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084960253407c" /><Relationship Type="http://schemas.openxmlformats.org/officeDocument/2006/relationships/slide" Target="/ppt/slides/slide1.xml" Id="R5703481607164b0c" /><Relationship Type="http://schemas.openxmlformats.org/officeDocument/2006/relationships/slide" Target="/ppt/slides/slide2.xml" Id="Re6194892793b48a7" /><Relationship Type="http://schemas.openxmlformats.org/officeDocument/2006/relationships/slide" Target="/ppt/slides/slide3.xml" Id="Rb740fd6c46864b12" /><Relationship Type="http://schemas.openxmlformats.org/officeDocument/2006/relationships/slide" Target="/ppt/slides/slide4.xml" Id="Rd542594a3bda464e" /><Relationship Type="http://schemas.openxmlformats.org/officeDocument/2006/relationships/slide" Target="/ppt/slides/slide5.xml" Id="Rddb6bd39b585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0c621bce5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eb69d6a5844c1" /><Relationship Type="http://schemas.openxmlformats.org/officeDocument/2006/relationships/theme" Target="/ppt/slideMasters/theme/theme1.xml" Id="R7ac1e24b0a8d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eb69d6a58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a86170377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6527ecf1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f13ea382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d96c707d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8f5aa8925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ble etablert [år] og holder til i Mahe.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