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f20e95d2db46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c4410bf9b45df"/>
  </p:sldMasterIdLst>
  <p:sldIdLst>
    <p:sldId xmlns:r="http://schemas.openxmlformats.org/officeDocument/2006/relationships" id="256" r:id="R9362bece39ff4475"/>
    <p:sldId xmlns:r="http://schemas.openxmlformats.org/officeDocument/2006/relationships" id="257" r:id="R7bbe770057c34c84"/>
    <p:sldId xmlns:r="http://schemas.openxmlformats.org/officeDocument/2006/relationships" id="258" r:id="R46a622cccb4e4067"/>
    <p:sldId xmlns:r="http://schemas.openxmlformats.org/officeDocument/2006/relationships" id="259" r:id="R45e80b39956f4ce2"/>
    <p:sldId xmlns:r="http://schemas.openxmlformats.org/officeDocument/2006/relationships" id="260" r:id="R8d00c3586b4d4110"/>
    <p:sldId xmlns:r="http://schemas.openxmlformats.org/officeDocument/2006/relationships" id="261" r:id="R685840f55d604fb0"/>
    <p:sldId xmlns:r="http://schemas.openxmlformats.org/officeDocument/2006/relationships" id="262" r:id="R88c5f0fac2dc41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c4410bf9b45df" /><Relationship Type="http://schemas.openxmlformats.org/officeDocument/2006/relationships/slide" Target="/ppt/slides/slide1.xml" Id="R9362bece39ff4475" /><Relationship Type="http://schemas.openxmlformats.org/officeDocument/2006/relationships/slide" Target="/ppt/slides/slide2.xml" Id="R7bbe770057c34c84" /><Relationship Type="http://schemas.openxmlformats.org/officeDocument/2006/relationships/slide" Target="/ppt/slides/slide3.xml" Id="R46a622cccb4e4067" /><Relationship Type="http://schemas.openxmlformats.org/officeDocument/2006/relationships/slide" Target="/ppt/slides/slide4.xml" Id="R45e80b39956f4ce2" /><Relationship Type="http://schemas.openxmlformats.org/officeDocument/2006/relationships/slide" Target="/ppt/slides/slide5.xml" Id="R8d00c3586b4d4110" /><Relationship Type="http://schemas.openxmlformats.org/officeDocument/2006/relationships/slide" Target="/ppt/slides/slide6.xml" Id="R685840f55d604fb0" /><Relationship Type="http://schemas.openxmlformats.org/officeDocument/2006/relationships/slide" Target="/ppt/slides/slide7.xml" Id="R88c5f0fac2dc41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d67a0749f4b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069cbf8a149f1" /><Relationship Type="http://schemas.openxmlformats.org/officeDocument/2006/relationships/theme" Target="/ppt/slideMasters/theme/theme1.xml" Id="Rb4f7250a0fb846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069cbf8a149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133a35e6844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a17dd181448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3a7f8a6d24b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de4a33c38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34211c7cc48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f7c5d1c0c40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92bd3fdba4d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HAUKÅS KONSULENTENE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HAUKÅS KONSULENTENE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−973 453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2 124 089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24 864 388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25 147 430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HAUKÅS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58 08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989 290 231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HAUKÅS KONSULENTENE AS</a:t>
            </a:r>
          </a:p>
        </p:txBody>
      </p:sp>
    </p:spTree>
  </p:cSld>
  <p:clrMapOvr>
    <a:masterClrMapping xmlns:a="http://schemas.openxmlformats.org/drawingml/2006/main"/>
  </p:clrMapOvr>
</p:sld>
</file>