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759badc8c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7a46c53874bc2"/>
  </p:sldMasterIdLst>
  <p:sldIdLst>
    <p:sldId xmlns:r="http://schemas.openxmlformats.org/officeDocument/2006/relationships" id="256" r:id="R5dc1caf02a1740b0"/>
    <p:sldId xmlns:r="http://schemas.openxmlformats.org/officeDocument/2006/relationships" id="257" r:id="Rca8389110df44bfe"/>
    <p:sldId xmlns:r="http://schemas.openxmlformats.org/officeDocument/2006/relationships" id="258" r:id="R7317fe442a9a472d"/>
    <p:sldId xmlns:r="http://schemas.openxmlformats.org/officeDocument/2006/relationships" id="259" r:id="Rc0e5a9bc014644c8"/>
    <p:sldId xmlns:r="http://schemas.openxmlformats.org/officeDocument/2006/relationships" id="260" r:id="Rf67da859eda84f45"/>
    <p:sldId xmlns:r="http://schemas.openxmlformats.org/officeDocument/2006/relationships" id="261" r:id="Rca50c3d12a9d4ead"/>
    <p:sldId xmlns:r="http://schemas.openxmlformats.org/officeDocument/2006/relationships" id="262" r:id="R140b6dd810e0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7a46c53874bc2" /><Relationship Type="http://schemas.openxmlformats.org/officeDocument/2006/relationships/slide" Target="/ppt/slides/slide1.xml" Id="R5dc1caf02a1740b0" /><Relationship Type="http://schemas.openxmlformats.org/officeDocument/2006/relationships/slide" Target="/ppt/slides/slide2.xml" Id="Rca8389110df44bfe" /><Relationship Type="http://schemas.openxmlformats.org/officeDocument/2006/relationships/slide" Target="/ppt/slides/slide3.xml" Id="R7317fe442a9a472d" /><Relationship Type="http://schemas.openxmlformats.org/officeDocument/2006/relationships/slide" Target="/ppt/slides/slide4.xml" Id="Rc0e5a9bc014644c8" /><Relationship Type="http://schemas.openxmlformats.org/officeDocument/2006/relationships/slide" Target="/ppt/slides/slide5.xml" Id="Rf67da859eda84f45" /><Relationship Type="http://schemas.openxmlformats.org/officeDocument/2006/relationships/slide" Target="/ppt/slides/slide6.xml" Id="Rca50c3d12a9d4ead" /><Relationship Type="http://schemas.openxmlformats.org/officeDocument/2006/relationships/slide" Target="/ppt/slides/slide7.xml" Id="R140b6dd810e0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0f4dd6431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5edf2e8864039" /><Relationship Type="http://schemas.openxmlformats.org/officeDocument/2006/relationships/theme" Target="/ppt/slideMasters/theme/theme1.xml" Id="R09f161202280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5edf2e886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6a6948b2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bba70006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8a47c8ac6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c144fc700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07ea5e0b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17bc37f99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68799e18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