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30d304b4144b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f5de4216ad4a24"/>
  </p:sldMasterIdLst>
  <p:sldIdLst>
    <p:sldId xmlns:r="http://schemas.openxmlformats.org/officeDocument/2006/relationships" id="256" r:id="R5caf840736ab4ff5"/>
    <p:sldId xmlns:r="http://schemas.openxmlformats.org/officeDocument/2006/relationships" id="257" r:id="R09987d202a0348e2"/>
    <p:sldId xmlns:r="http://schemas.openxmlformats.org/officeDocument/2006/relationships" id="258" r:id="Rf7b2cda4d17742da"/>
    <p:sldId xmlns:r="http://schemas.openxmlformats.org/officeDocument/2006/relationships" id="259" r:id="R6e3d619c16904777"/>
    <p:sldId xmlns:r="http://schemas.openxmlformats.org/officeDocument/2006/relationships" id="260" r:id="Rd0a185d31cfc4cb9"/>
    <p:sldId xmlns:r="http://schemas.openxmlformats.org/officeDocument/2006/relationships" id="261" r:id="R11432ef9eed143f9"/>
    <p:sldId xmlns:r="http://schemas.openxmlformats.org/officeDocument/2006/relationships" id="262" r:id="R22cbe96d35e949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f5de4216ad4a24" /><Relationship Type="http://schemas.openxmlformats.org/officeDocument/2006/relationships/slide" Target="/ppt/slides/slide1.xml" Id="R5caf840736ab4ff5" /><Relationship Type="http://schemas.openxmlformats.org/officeDocument/2006/relationships/slide" Target="/ppt/slides/slide2.xml" Id="R09987d202a0348e2" /><Relationship Type="http://schemas.openxmlformats.org/officeDocument/2006/relationships/slide" Target="/ppt/slides/slide3.xml" Id="Rf7b2cda4d17742da" /><Relationship Type="http://schemas.openxmlformats.org/officeDocument/2006/relationships/slide" Target="/ppt/slides/slide4.xml" Id="R6e3d619c16904777" /><Relationship Type="http://schemas.openxmlformats.org/officeDocument/2006/relationships/slide" Target="/ppt/slides/slide5.xml" Id="Rd0a185d31cfc4cb9" /><Relationship Type="http://schemas.openxmlformats.org/officeDocument/2006/relationships/slide" Target="/ppt/slides/slide6.xml" Id="R11432ef9eed143f9" /><Relationship Type="http://schemas.openxmlformats.org/officeDocument/2006/relationships/slide" Target="/ppt/slides/slide7.xml" Id="R22cbe96d35e949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f7f651d6a047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1a1135af94d2b" /><Relationship Type="http://schemas.openxmlformats.org/officeDocument/2006/relationships/theme" Target="/ppt/slideMasters/theme/theme1.xml" Id="R8cac770e0d364e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11a1135af94d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b6e90f5674b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31d6e3be14b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f8b77490a46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f47f4309e348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f77a5bf6a142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98962138f43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08a61f7f946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DRAGESUND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DRAGESUND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71 601 257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62 980 584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60 183 385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495 307 568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520 670 285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DRAGESUND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KULDRAGE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Maridalsvei 114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0890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989 304 488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DRAGESUND INVEST AS</a:t>
            </a:r>
          </a:p>
        </p:txBody>
      </p:sp>
    </p:spTree>
  </p:cSld>
  <p:clrMapOvr>
    <a:masterClrMapping xmlns:a="http://schemas.openxmlformats.org/drawingml/2006/main"/>
  </p:clrMapOvr>
</p:sld>
</file>