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b43ab7f3da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34a5ae4e7444c"/>
  </p:sldMasterIdLst>
  <p:sldIdLst>
    <p:sldId xmlns:r="http://schemas.openxmlformats.org/officeDocument/2006/relationships" id="256" r:id="R7b10861c7e7c41be"/>
    <p:sldId xmlns:r="http://schemas.openxmlformats.org/officeDocument/2006/relationships" id="257" r:id="R0fcd12da2770401a"/>
    <p:sldId xmlns:r="http://schemas.openxmlformats.org/officeDocument/2006/relationships" id="258" r:id="Rc6844378c8204552"/>
    <p:sldId xmlns:r="http://schemas.openxmlformats.org/officeDocument/2006/relationships" id="259" r:id="Rd43420895c484d7b"/>
    <p:sldId xmlns:r="http://schemas.openxmlformats.org/officeDocument/2006/relationships" id="260" r:id="R66f790ec94964d36"/>
    <p:sldId xmlns:r="http://schemas.openxmlformats.org/officeDocument/2006/relationships" id="261" r:id="R9702b8b6762f4803"/>
    <p:sldId xmlns:r="http://schemas.openxmlformats.org/officeDocument/2006/relationships" id="262" r:id="R76f85d378610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34a5ae4e7444c" /><Relationship Type="http://schemas.openxmlformats.org/officeDocument/2006/relationships/slide" Target="/ppt/slides/slide1.xml" Id="R7b10861c7e7c41be" /><Relationship Type="http://schemas.openxmlformats.org/officeDocument/2006/relationships/slide" Target="/ppt/slides/slide2.xml" Id="R0fcd12da2770401a" /><Relationship Type="http://schemas.openxmlformats.org/officeDocument/2006/relationships/slide" Target="/ppt/slides/slide3.xml" Id="Rc6844378c8204552" /><Relationship Type="http://schemas.openxmlformats.org/officeDocument/2006/relationships/slide" Target="/ppt/slides/slide4.xml" Id="Rd43420895c484d7b" /><Relationship Type="http://schemas.openxmlformats.org/officeDocument/2006/relationships/slide" Target="/ppt/slides/slide5.xml" Id="R66f790ec94964d36" /><Relationship Type="http://schemas.openxmlformats.org/officeDocument/2006/relationships/slide" Target="/ppt/slides/slide6.xml" Id="R9702b8b6762f4803" /><Relationship Type="http://schemas.openxmlformats.org/officeDocument/2006/relationships/slide" Target="/ppt/slides/slide7.xml" Id="R76f85d378610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d9ed25ccc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21ef4a26742b2" /><Relationship Type="http://schemas.openxmlformats.org/officeDocument/2006/relationships/theme" Target="/ppt/slideMasters/theme/theme1.xml" Id="R729c55d2073e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121ef4a267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13a191c49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5cd08e7ff4e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0b4d4b17a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2d705d03d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3a5268b5e45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491f9ef6246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2b0f093ee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14 717 305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286 316 479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298 090 976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HENRIK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