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490e0654a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c7f3cac51458b"/>
  </p:sldMasterIdLst>
  <p:sldIdLst>
    <p:sldId xmlns:r="http://schemas.openxmlformats.org/officeDocument/2006/relationships" id="256" r:id="Re9bdc45dd0624975"/>
    <p:sldId xmlns:r="http://schemas.openxmlformats.org/officeDocument/2006/relationships" id="257" r:id="Rd24fd74a8ca9455d"/>
    <p:sldId xmlns:r="http://schemas.openxmlformats.org/officeDocument/2006/relationships" id="258" r:id="Rca4e0bff8a524da2"/>
    <p:sldId xmlns:r="http://schemas.openxmlformats.org/officeDocument/2006/relationships" id="259" r:id="R80eeb7e25a814011"/>
    <p:sldId xmlns:r="http://schemas.openxmlformats.org/officeDocument/2006/relationships" id="260" r:id="R0bb438acda9c4991"/>
    <p:sldId xmlns:r="http://schemas.openxmlformats.org/officeDocument/2006/relationships" id="261" r:id="Rdbb11c193b8547c6"/>
    <p:sldId xmlns:r="http://schemas.openxmlformats.org/officeDocument/2006/relationships" id="262" r:id="R55b94fd76285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c7f3cac51458b" /><Relationship Type="http://schemas.openxmlformats.org/officeDocument/2006/relationships/slide" Target="/ppt/slides/slide1.xml" Id="Re9bdc45dd0624975" /><Relationship Type="http://schemas.openxmlformats.org/officeDocument/2006/relationships/slide" Target="/ppt/slides/slide2.xml" Id="Rd24fd74a8ca9455d" /><Relationship Type="http://schemas.openxmlformats.org/officeDocument/2006/relationships/slide" Target="/ppt/slides/slide3.xml" Id="Rca4e0bff8a524da2" /><Relationship Type="http://schemas.openxmlformats.org/officeDocument/2006/relationships/slide" Target="/ppt/slides/slide4.xml" Id="R80eeb7e25a814011" /><Relationship Type="http://schemas.openxmlformats.org/officeDocument/2006/relationships/slide" Target="/ppt/slides/slide5.xml" Id="R0bb438acda9c4991" /><Relationship Type="http://schemas.openxmlformats.org/officeDocument/2006/relationships/slide" Target="/ppt/slides/slide6.xml" Id="Rdbb11c193b8547c6" /><Relationship Type="http://schemas.openxmlformats.org/officeDocument/2006/relationships/slide" Target="/ppt/slides/slide7.xml" Id="R55b94fd76285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a7e367efe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a5eb3c44e4b35" /><Relationship Type="http://schemas.openxmlformats.org/officeDocument/2006/relationships/theme" Target="/ppt/slideMasters/theme/theme1.xml" Id="R5c7407c0123f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a5eb3c44e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72992bbca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fa8528528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bc5febab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99669159f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773e1d1da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11ca1673a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94a3e717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SJURSEN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