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726e378c241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e5d7a69d6e41a6"/>
  </p:sldMasterIdLst>
  <p:sldIdLst>
    <p:sldId xmlns:r="http://schemas.openxmlformats.org/officeDocument/2006/relationships" id="256" r:id="R1c68168a19e54112"/>
    <p:sldId xmlns:r="http://schemas.openxmlformats.org/officeDocument/2006/relationships" id="257" r:id="R922a56c56b8d4f18"/>
    <p:sldId xmlns:r="http://schemas.openxmlformats.org/officeDocument/2006/relationships" id="258" r:id="R72229dc454df4d74"/>
    <p:sldId xmlns:r="http://schemas.openxmlformats.org/officeDocument/2006/relationships" id="259" r:id="R38736501fe704fb9"/>
    <p:sldId xmlns:r="http://schemas.openxmlformats.org/officeDocument/2006/relationships" id="260" r:id="Rf4af3aba186a4784"/>
    <p:sldId xmlns:r="http://schemas.openxmlformats.org/officeDocument/2006/relationships" id="261" r:id="Raeae8d4cec834fde"/>
    <p:sldId xmlns:r="http://schemas.openxmlformats.org/officeDocument/2006/relationships" id="262" r:id="Ra9fe959d4cd643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e5d7a69d6e41a6" /><Relationship Type="http://schemas.openxmlformats.org/officeDocument/2006/relationships/slide" Target="/ppt/slides/slide1.xml" Id="R1c68168a19e54112" /><Relationship Type="http://schemas.openxmlformats.org/officeDocument/2006/relationships/slide" Target="/ppt/slides/slide2.xml" Id="R922a56c56b8d4f18" /><Relationship Type="http://schemas.openxmlformats.org/officeDocument/2006/relationships/slide" Target="/ppt/slides/slide3.xml" Id="R72229dc454df4d74" /><Relationship Type="http://schemas.openxmlformats.org/officeDocument/2006/relationships/slide" Target="/ppt/slides/slide4.xml" Id="R38736501fe704fb9" /><Relationship Type="http://schemas.openxmlformats.org/officeDocument/2006/relationships/slide" Target="/ppt/slides/slide5.xml" Id="Rf4af3aba186a4784" /><Relationship Type="http://schemas.openxmlformats.org/officeDocument/2006/relationships/slide" Target="/ppt/slides/slide6.xml" Id="Raeae8d4cec834fde" /><Relationship Type="http://schemas.openxmlformats.org/officeDocument/2006/relationships/slide" Target="/ppt/slides/slide7.xml" Id="Ra9fe959d4cd643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ad0f344bf42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825c5a8634ca3" /><Relationship Type="http://schemas.openxmlformats.org/officeDocument/2006/relationships/theme" Target="/ppt/slideMasters/theme/theme1.xml" Id="R27d731c66a0049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825c5a8634c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53384abf3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4260bfbcd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b71dd862145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fbc52d7124a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0e4d32154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06426e4624e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2eb5c17f649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JØRGEN GAUPHOLM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Måseskjærveien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