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d002d020944a6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4adae868574259"/>
  </p:sldMasterIdLst>
  <p:sldIdLst>
    <p:sldId xmlns:r="http://schemas.openxmlformats.org/officeDocument/2006/relationships" id="256" r:id="Raf6a3cd076be4aa5"/>
    <p:sldId xmlns:r="http://schemas.openxmlformats.org/officeDocument/2006/relationships" id="257" r:id="Rd0467ac9fcfc4e43"/>
    <p:sldId xmlns:r="http://schemas.openxmlformats.org/officeDocument/2006/relationships" id="258" r:id="Re6cdb9ff212e4494"/>
    <p:sldId xmlns:r="http://schemas.openxmlformats.org/officeDocument/2006/relationships" id="259" r:id="R32d2bbcea2ad4e0d"/>
    <p:sldId xmlns:r="http://schemas.openxmlformats.org/officeDocument/2006/relationships" id="260" r:id="R2956a89285574d8e"/>
    <p:sldId xmlns:r="http://schemas.openxmlformats.org/officeDocument/2006/relationships" id="261" r:id="Re4e713850653433e"/>
    <p:sldId xmlns:r="http://schemas.openxmlformats.org/officeDocument/2006/relationships" id="262" r:id="R292bae3376f342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4adae868574259" /><Relationship Type="http://schemas.openxmlformats.org/officeDocument/2006/relationships/slide" Target="/ppt/slides/slide1.xml" Id="Raf6a3cd076be4aa5" /><Relationship Type="http://schemas.openxmlformats.org/officeDocument/2006/relationships/slide" Target="/ppt/slides/slide2.xml" Id="Rd0467ac9fcfc4e43" /><Relationship Type="http://schemas.openxmlformats.org/officeDocument/2006/relationships/slide" Target="/ppt/slides/slide3.xml" Id="Re6cdb9ff212e4494" /><Relationship Type="http://schemas.openxmlformats.org/officeDocument/2006/relationships/slide" Target="/ppt/slides/slide4.xml" Id="R32d2bbcea2ad4e0d" /><Relationship Type="http://schemas.openxmlformats.org/officeDocument/2006/relationships/slide" Target="/ppt/slides/slide5.xml" Id="R2956a89285574d8e" /><Relationship Type="http://schemas.openxmlformats.org/officeDocument/2006/relationships/slide" Target="/ppt/slides/slide6.xml" Id="Re4e713850653433e" /><Relationship Type="http://schemas.openxmlformats.org/officeDocument/2006/relationships/slide" Target="/ppt/slides/slide7.xml" Id="R292bae3376f342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e998fa3d2f46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18af053a9481a" /><Relationship Type="http://schemas.openxmlformats.org/officeDocument/2006/relationships/theme" Target="/ppt/slideMasters/theme/theme1.xml" Id="R27553f9a8dba49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118af053a948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285595ec940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fddd58eef84e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ac7401f8b49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de78a704524f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2cd147eaf4f9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2fd8f95b84c7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b06120e6fd4e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K. RUUD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RUUD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K. RUUD HOLDING AS ble etablert [år] og holder til i Spydeberg.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RUUD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RUUD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RUUD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6 093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9 009 032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9 019 068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RUUD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JENSINE RUUD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RUUD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Ingstads vei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1820 Spydeberg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kari.j.ruud@gmail.com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989 379 917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 RUUD HOLDING AS</a:t>
            </a:r>
          </a:p>
        </p:txBody>
      </p:sp>
    </p:spTree>
  </p:cSld>
  <p:clrMapOvr>
    <a:masterClrMapping xmlns:a="http://schemas.openxmlformats.org/drawingml/2006/main"/>
  </p:clrMapOvr>
</p:sld>
</file>