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3d6e00016b40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37255bb68c4fae"/>
  </p:sldMasterIdLst>
  <p:sldIdLst>
    <p:sldId xmlns:r="http://schemas.openxmlformats.org/officeDocument/2006/relationships" id="256" r:id="R6c98e4d73e9d406f"/>
    <p:sldId xmlns:r="http://schemas.openxmlformats.org/officeDocument/2006/relationships" id="257" r:id="Rff12881ac8a6440e"/>
    <p:sldId xmlns:r="http://schemas.openxmlformats.org/officeDocument/2006/relationships" id="258" r:id="Rbc9800a4c55b4cbf"/>
    <p:sldId xmlns:r="http://schemas.openxmlformats.org/officeDocument/2006/relationships" id="259" r:id="R0f6587e7d36d4558"/>
    <p:sldId xmlns:r="http://schemas.openxmlformats.org/officeDocument/2006/relationships" id="260" r:id="R0c70f83ef82747cf"/>
    <p:sldId xmlns:r="http://schemas.openxmlformats.org/officeDocument/2006/relationships" id="261" r:id="R463470e4332f4f38"/>
    <p:sldId xmlns:r="http://schemas.openxmlformats.org/officeDocument/2006/relationships" id="262" r:id="Rfd4bb9bf1ab94f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7255bb68c4fae" /><Relationship Type="http://schemas.openxmlformats.org/officeDocument/2006/relationships/slide" Target="/ppt/slides/slide1.xml" Id="R6c98e4d73e9d406f" /><Relationship Type="http://schemas.openxmlformats.org/officeDocument/2006/relationships/slide" Target="/ppt/slides/slide2.xml" Id="Rff12881ac8a6440e" /><Relationship Type="http://schemas.openxmlformats.org/officeDocument/2006/relationships/slide" Target="/ppt/slides/slide3.xml" Id="Rbc9800a4c55b4cbf" /><Relationship Type="http://schemas.openxmlformats.org/officeDocument/2006/relationships/slide" Target="/ppt/slides/slide4.xml" Id="R0f6587e7d36d4558" /><Relationship Type="http://schemas.openxmlformats.org/officeDocument/2006/relationships/slide" Target="/ppt/slides/slide5.xml" Id="R0c70f83ef82747cf" /><Relationship Type="http://schemas.openxmlformats.org/officeDocument/2006/relationships/slide" Target="/ppt/slides/slide6.xml" Id="R463470e4332f4f38" /><Relationship Type="http://schemas.openxmlformats.org/officeDocument/2006/relationships/slide" Target="/ppt/slides/slide7.xml" Id="Rfd4bb9bf1ab94f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6649ff0804f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a40c800d147fa" /><Relationship Type="http://schemas.openxmlformats.org/officeDocument/2006/relationships/theme" Target="/ppt/slideMasters/theme/theme1.xml" Id="Rdd205750451244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2a40c800d147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ff2defc854c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fad66602941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2db0c8b07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a18d6753e4f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d041ba9e744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3cec0844e40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e5eb2aa2045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MALTHO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MALTHO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−796 378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4 353 814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16 120 852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37 367 100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IVAR HAGESTUEN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Wolffs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